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  <p:sldMasterId id="2147483713" r:id="rId2"/>
    <p:sldMasterId id="2147483747" r:id="rId3"/>
  </p:sldMasterIdLst>
  <p:notesMasterIdLst>
    <p:notesMasterId r:id="rId26"/>
  </p:notesMasterIdLst>
  <p:handoutMasterIdLst>
    <p:handoutMasterId r:id="rId27"/>
  </p:handoutMasterIdLst>
  <p:sldIdLst>
    <p:sldId id="274" r:id="rId4"/>
    <p:sldId id="409" r:id="rId5"/>
    <p:sldId id="278" r:id="rId6"/>
    <p:sldId id="410" r:id="rId7"/>
    <p:sldId id="300" r:id="rId8"/>
    <p:sldId id="363" r:id="rId9"/>
    <p:sldId id="305" r:id="rId10"/>
    <p:sldId id="304" r:id="rId11"/>
    <p:sldId id="402" r:id="rId12"/>
    <p:sldId id="389" r:id="rId13"/>
    <p:sldId id="396" r:id="rId14"/>
    <p:sldId id="310" r:id="rId15"/>
    <p:sldId id="311" r:id="rId16"/>
    <p:sldId id="322" r:id="rId17"/>
    <p:sldId id="356" r:id="rId18"/>
    <p:sldId id="408" r:id="rId19"/>
    <p:sldId id="332" r:id="rId20"/>
    <p:sldId id="407" r:id="rId21"/>
    <p:sldId id="360" r:id="rId22"/>
    <p:sldId id="361" r:id="rId23"/>
    <p:sldId id="358" r:id="rId24"/>
    <p:sldId id="323" r:id="rId25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5441" autoAdjust="0"/>
  </p:normalViewPr>
  <p:slideViewPr>
    <p:cSldViewPr snapToGrid="0">
      <p:cViewPr varScale="1">
        <p:scale>
          <a:sx n="90" d="100"/>
          <a:sy n="90" d="100"/>
        </p:scale>
        <p:origin x="48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3336"/>
    </p:cViewPr>
  </p:sorterViewPr>
  <p:notesViewPr>
    <p:cSldViewPr snapToGrid="0">
      <p:cViewPr varScale="1">
        <p:scale>
          <a:sx n="97" d="100"/>
          <a:sy n="97" d="100"/>
        </p:scale>
        <p:origin x="35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microsoft-my.sharepoint.com/personal/mamill_microsoft_com/Documents/Slides/2016_01_BlueHat_browser_exploit/MSRC%20VEX%20Trend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[MSRC VEX Trends.xlsx]Days RCE Zero Day!PivotTable5</c:name>
    <c:fmtId val="-1"/>
  </c:pivotSource>
  <c:chart>
    <c:autoTitleDeleted val="1"/>
    <c:pivotFmts>
      <c:pivotFmt>
        <c:idx val="0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2508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2508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tint val="65000"/>
            </a:schemeClr>
          </a:solidFill>
          <a:ln w="2222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solidFill>
              <a:schemeClr val="accent1"/>
            </a:solidFill>
            <a:ln w="250825" cap="flat" cmpd="sng" algn="ctr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8025205023486001E-2"/>
          <c:y val="7.9277977381587303E-2"/>
          <c:w val="0.90608972468451332"/>
          <c:h val="0.82190584725802363"/>
        </c:manualLayout>
      </c:layout>
      <c:lineChart>
        <c:grouping val="standard"/>
        <c:varyColors val="0"/>
        <c:ser>
          <c:idx val="0"/>
          <c:order val="0"/>
          <c:tx>
            <c:strRef>
              <c:f>'Days RCE Zero Day'!$B$7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2508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'Days RCE Zero Day'!$A$8:$A$11</c:f>
              <c:strCach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strCache>
            </c:strRef>
          </c:cat>
          <c:val>
            <c:numRef>
              <c:f>'Days RCE Zero Day'!$B$8:$B$11</c:f>
              <c:numCache>
                <c:formatCode>General</c:formatCode>
                <c:ptCount val="3"/>
                <c:pt idx="0">
                  <c:v>135</c:v>
                </c:pt>
                <c:pt idx="1">
                  <c:v>45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F6-4FD8-B8D3-2FA42BDE1BD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083427904"/>
        <c:axId val="-1083415392"/>
      </c:lineChart>
      <c:catAx>
        <c:axId val="-108342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3415392"/>
        <c:crosses val="autoZero"/>
        <c:auto val="1"/>
        <c:lblAlgn val="ctr"/>
        <c:lblOffset val="100"/>
        <c:noMultiLvlLbl val="0"/>
      </c:catAx>
      <c:valAx>
        <c:axId val="-1083415392"/>
        <c:scaling>
          <c:orientation val="minMax"/>
          <c:max val="14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342790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8C284D-CA17-4E5D-8B69-F0C979D5F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B6C08AF-645B-4908-939B-1FFC3B5DB782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/>
            <a:t>Reconnaissance</a:t>
          </a:r>
        </a:p>
      </dgm:t>
    </dgm:pt>
    <dgm:pt modelId="{85BE8E1F-C0F2-42DD-A617-C789BA6D2C2A}" type="parTrans" cxnId="{4CE96D5F-CA9D-487B-9B92-BB6315B48AE7}">
      <dgm:prSet/>
      <dgm:spPr/>
      <dgm:t>
        <a:bodyPr/>
        <a:lstStyle/>
        <a:p>
          <a:endParaRPr lang="en-US"/>
        </a:p>
      </dgm:t>
    </dgm:pt>
    <dgm:pt modelId="{D14950A8-E84E-42C6-8041-C9F78A24138F}" type="sibTrans" cxnId="{4CE96D5F-CA9D-487B-9B92-BB6315B48AE7}">
      <dgm:prSet/>
      <dgm:spPr/>
      <dgm:t>
        <a:bodyPr/>
        <a:lstStyle/>
        <a:p>
          <a:endParaRPr lang="en-US"/>
        </a:p>
      </dgm:t>
    </dgm:pt>
    <dgm:pt modelId="{7FE6211E-F5FF-4D11-8752-3AB6BA59729C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/>
            <a:t>Weaponization</a:t>
          </a:r>
          <a:endParaRPr lang="en-US" sz="1200" dirty="0"/>
        </a:p>
      </dgm:t>
    </dgm:pt>
    <dgm:pt modelId="{C44F43F7-8648-4846-8D8F-A8BBC38371C7}" type="parTrans" cxnId="{960F4F01-5307-4D22-9904-529D536F3B93}">
      <dgm:prSet/>
      <dgm:spPr/>
      <dgm:t>
        <a:bodyPr/>
        <a:lstStyle/>
        <a:p>
          <a:endParaRPr lang="en-US"/>
        </a:p>
      </dgm:t>
    </dgm:pt>
    <dgm:pt modelId="{EF6E9039-CA22-4957-B5A8-E7326CEE808A}" type="sibTrans" cxnId="{960F4F01-5307-4D22-9904-529D536F3B93}">
      <dgm:prSet/>
      <dgm:spPr/>
      <dgm:t>
        <a:bodyPr/>
        <a:lstStyle/>
        <a:p>
          <a:endParaRPr lang="en-US"/>
        </a:p>
      </dgm:t>
    </dgm:pt>
    <dgm:pt modelId="{2C0FF53C-9599-4663-AA15-6F48C87592AD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Delivery</a:t>
          </a:r>
        </a:p>
      </dgm:t>
    </dgm:pt>
    <dgm:pt modelId="{C56BBFC8-FE01-4B07-A630-C11D4837432A}" type="parTrans" cxnId="{9617FEBA-F5DE-4984-A2BE-E91FAF371391}">
      <dgm:prSet/>
      <dgm:spPr/>
      <dgm:t>
        <a:bodyPr/>
        <a:lstStyle/>
        <a:p>
          <a:endParaRPr lang="en-US"/>
        </a:p>
      </dgm:t>
    </dgm:pt>
    <dgm:pt modelId="{FF9E8DE5-4F70-4A0F-89ED-1A0A892004B8}" type="sibTrans" cxnId="{9617FEBA-F5DE-4984-A2BE-E91FAF371391}">
      <dgm:prSet/>
      <dgm:spPr/>
      <dgm:t>
        <a:bodyPr/>
        <a:lstStyle/>
        <a:p>
          <a:endParaRPr lang="en-US"/>
        </a:p>
      </dgm:t>
    </dgm:pt>
    <dgm:pt modelId="{9418C915-EDC0-4A7B-893A-05CA73CDA0CB}">
      <dgm:prSet phldrT="[Text]" custT="1"/>
      <dgm:spPr/>
      <dgm:t>
        <a:bodyPr/>
        <a:lstStyle/>
        <a:p>
          <a:r>
            <a:rPr lang="en-US" sz="1200" dirty="0"/>
            <a:t>Exploitation</a:t>
          </a:r>
        </a:p>
      </dgm:t>
    </dgm:pt>
    <dgm:pt modelId="{BA81A173-EAD5-4BE8-A42E-48C593469CA8}" type="parTrans" cxnId="{613BE18B-76C7-4303-9AFF-AE47EDAF6B3E}">
      <dgm:prSet/>
      <dgm:spPr/>
      <dgm:t>
        <a:bodyPr/>
        <a:lstStyle/>
        <a:p>
          <a:endParaRPr lang="en-US"/>
        </a:p>
      </dgm:t>
    </dgm:pt>
    <dgm:pt modelId="{305F4BAD-FB41-457B-953B-AB6F8B94F5FD}" type="sibTrans" cxnId="{613BE18B-76C7-4303-9AFF-AE47EDAF6B3E}">
      <dgm:prSet/>
      <dgm:spPr/>
      <dgm:t>
        <a:bodyPr/>
        <a:lstStyle/>
        <a:p>
          <a:endParaRPr lang="en-US"/>
        </a:p>
      </dgm:t>
    </dgm:pt>
    <dgm:pt modelId="{AC3253FA-E764-4D81-BF29-38E03620DDE9}">
      <dgm:prSet phldrT="[Text]" custT="1"/>
      <dgm:spPr/>
      <dgm:t>
        <a:bodyPr/>
        <a:lstStyle/>
        <a:p>
          <a:r>
            <a:rPr lang="en-US" sz="1200" dirty="0"/>
            <a:t>Installation</a:t>
          </a:r>
        </a:p>
      </dgm:t>
    </dgm:pt>
    <dgm:pt modelId="{644DABE2-7650-451F-91B5-0F34EE0FE9BF}" type="parTrans" cxnId="{4068BB73-74DA-499A-9E01-83EF1B141CE6}">
      <dgm:prSet/>
      <dgm:spPr/>
      <dgm:t>
        <a:bodyPr/>
        <a:lstStyle/>
        <a:p>
          <a:endParaRPr lang="en-US"/>
        </a:p>
      </dgm:t>
    </dgm:pt>
    <dgm:pt modelId="{DFD8BFC0-4F10-4AA6-B730-78592865A913}" type="sibTrans" cxnId="{4068BB73-74DA-499A-9E01-83EF1B141CE6}">
      <dgm:prSet/>
      <dgm:spPr/>
      <dgm:t>
        <a:bodyPr/>
        <a:lstStyle/>
        <a:p>
          <a:endParaRPr lang="en-US"/>
        </a:p>
      </dgm:t>
    </dgm:pt>
    <dgm:pt modelId="{68D0036A-8557-461D-A4B7-73991B06DF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C2</a:t>
          </a:r>
        </a:p>
      </dgm:t>
    </dgm:pt>
    <dgm:pt modelId="{4215670A-3B80-4C16-B2BD-C7175FF9CDF2}" type="parTrans" cxnId="{5018869D-70BE-4388-A81D-C7E7DF271A63}">
      <dgm:prSet/>
      <dgm:spPr/>
      <dgm:t>
        <a:bodyPr/>
        <a:lstStyle/>
        <a:p>
          <a:endParaRPr lang="en-US"/>
        </a:p>
      </dgm:t>
    </dgm:pt>
    <dgm:pt modelId="{E91F9D52-DD55-4CB3-AC43-BF6FB772F435}" type="sibTrans" cxnId="{5018869D-70BE-4388-A81D-C7E7DF271A63}">
      <dgm:prSet/>
      <dgm:spPr/>
      <dgm:t>
        <a:bodyPr/>
        <a:lstStyle/>
        <a:p>
          <a:endParaRPr lang="en-US"/>
        </a:p>
      </dgm:t>
    </dgm:pt>
    <dgm:pt modelId="{F27E5AE2-30A5-4E01-AAD4-AEAAA15AA5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Actions on Intent</a:t>
          </a:r>
        </a:p>
      </dgm:t>
    </dgm:pt>
    <dgm:pt modelId="{663F063F-B55D-4ED4-AE35-7435D7030294}" type="parTrans" cxnId="{D3727416-D79D-4406-81F7-49C7A77F4312}">
      <dgm:prSet/>
      <dgm:spPr/>
      <dgm:t>
        <a:bodyPr/>
        <a:lstStyle/>
        <a:p>
          <a:endParaRPr lang="en-US"/>
        </a:p>
      </dgm:t>
    </dgm:pt>
    <dgm:pt modelId="{A52BCBD3-8960-4E92-9361-7BAF6F0C8CA3}" type="sibTrans" cxnId="{D3727416-D79D-4406-81F7-49C7A77F4312}">
      <dgm:prSet/>
      <dgm:spPr/>
      <dgm:t>
        <a:bodyPr/>
        <a:lstStyle/>
        <a:p>
          <a:endParaRPr lang="en-US"/>
        </a:p>
      </dgm:t>
    </dgm:pt>
    <dgm:pt modelId="{BFF48EB7-5F40-4FF7-A437-E1108CED9D00}" type="pres">
      <dgm:prSet presAssocID="{488C284D-CA17-4E5D-8B69-F0C979D5F9F6}" presName="Name0" presStyleCnt="0">
        <dgm:presLayoutVars>
          <dgm:dir/>
          <dgm:animLvl val="lvl"/>
          <dgm:resizeHandles val="exact"/>
        </dgm:presLayoutVars>
      </dgm:prSet>
      <dgm:spPr/>
    </dgm:pt>
    <dgm:pt modelId="{0ECC459B-8B96-499D-9275-7BAB340E5118}" type="pres">
      <dgm:prSet presAssocID="{1B6C08AF-645B-4908-939B-1FFC3B5DB78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7746FB5-FE13-462F-8E63-F9E122252733}" type="pres">
      <dgm:prSet presAssocID="{D14950A8-E84E-42C6-8041-C9F78A24138F}" presName="parTxOnlySpace" presStyleCnt="0"/>
      <dgm:spPr/>
    </dgm:pt>
    <dgm:pt modelId="{414FA506-5C56-444D-B0A9-1B8F7989D9D0}" type="pres">
      <dgm:prSet presAssocID="{7FE6211E-F5FF-4D11-8752-3AB6BA59729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FEDC4440-0A03-4E10-9A0B-019D21486401}" type="pres">
      <dgm:prSet presAssocID="{EF6E9039-CA22-4957-B5A8-E7326CEE808A}" presName="parTxOnlySpace" presStyleCnt="0"/>
      <dgm:spPr/>
    </dgm:pt>
    <dgm:pt modelId="{C1FC703B-9AA1-4234-8EE4-8C7EAEBA9873}" type="pres">
      <dgm:prSet presAssocID="{2C0FF53C-9599-4663-AA15-6F48C87592AD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219E40A-B9A2-47B1-96BC-7661A64222D6}" type="pres">
      <dgm:prSet presAssocID="{FF9E8DE5-4F70-4A0F-89ED-1A0A892004B8}" presName="parTxOnlySpace" presStyleCnt="0"/>
      <dgm:spPr/>
    </dgm:pt>
    <dgm:pt modelId="{B4776655-5682-4618-995A-AE28AE427452}" type="pres">
      <dgm:prSet presAssocID="{9418C915-EDC0-4A7B-893A-05CA73CDA0C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6E1A370-238B-4306-9551-49A74BD28131}" type="pres">
      <dgm:prSet presAssocID="{305F4BAD-FB41-457B-953B-AB6F8B94F5FD}" presName="parTxOnlySpace" presStyleCnt="0"/>
      <dgm:spPr/>
    </dgm:pt>
    <dgm:pt modelId="{25EDC683-A133-4396-BE21-B5595EBF9F7B}" type="pres">
      <dgm:prSet presAssocID="{AC3253FA-E764-4D81-BF29-38E03620DDE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EE31668-27EC-4C8C-A9B1-6D84C48EB770}" type="pres">
      <dgm:prSet presAssocID="{DFD8BFC0-4F10-4AA6-B730-78592865A913}" presName="parTxOnlySpace" presStyleCnt="0"/>
      <dgm:spPr/>
    </dgm:pt>
    <dgm:pt modelId="{11B4B22A-DE7B-47AC-8873-62E8BC82FD14}" type="pres">
      <dgm:prSet presAssocID="{68D0036A-8557-461D-A4B7-73991B06DF4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84798DB-8C6E-4A48-AE03-924FABD3E07B}" type="pres">
      <dgm:prSet presAssocID="{E91F9D52-DD55-4CB3-AC43-BF6FB772F435}" presName="parTxOnlySpace" presStyleCnt="0"/>
      <dgm:spPr/>
    </dgm:pt>
    <dgm:pt modelId="{C3A69038-0147-4BAF-BB50-8D7B8431FC72}" type="pres">
      <dgm:prSet presAssocID="{F27E5AE2-30A5-4E01-AAD4-AEAAA15AA541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C42F2E38-ADCA-4F5E-9218-D1C1C71B2F5E}" type="presOf" srcId="{488C284D-CA17-4E5D-8B69-F0C979D5F9F6}" destId="{BFF48EB7-5F40-4FF7-A437-E1108CED9D00}" srcOrd="0" destOrd="0" presId="urn:microsoft.com/office/officeart/2005/8/layout/chevron1"/>
    <dgm:cxn modelId="{613BE18B-76C7-4303-9AFF-AE47EDAF6B3E}" srcId="{488C284D-CA17-4E5D-8B69-F0C979D5F9F6}" destId="{9418C915-EDC0-4A7B-893A-05CA73CDA0CB}" srcOrd="3" destOrd="0" parTransId="{BA81A173-EAD5-4BE8-A42E-48C593469CA8}" sibTransId="{305F4BAD-FB41-457B-953B-AB6F8B94F5FD}"/>
    <dgm:cxn modelId="{077EE0BB-0353-443C-AD0A-02C740B5E389}" type="presOf" srcId="{7FE6211E-F5FF-4D11-8752-3AB6BA59729C}" destId="{414FA506-5C56-444D-B0A9-1B8F7989D9D0}" srcOrd="0" destOrd="0" presId="urn:microsoft.com/office/officeart/2005/8/layout/chevron1"/>
    <dgm:cxn modelId="{D3727416-D79D-4406-81F7-49C7A77F4312}" srcId="{488C284D-CA17-4E5D-8B69-F0C979D5F9F6}" destId="{F27E5AE2-30A5-4E01-AAD4-AEAAA15AA541}" srcOrd="6" destOrd="0" parTransId="{663F063F-B55D-4ED4-AE35-7435D7030294}" sibTransId="{A52BCBD3-8960-4E92-9361-7BAF6F0C8CA3}"/>
    <dgm:cxn modelId="{EA97BDA4-4C7F-440F-B6D3-32ACD99EA954}" type="presOf" srcId="{F27E5AE2-30A5-4E01-AAD4-AEAAA15AA541}" destId="{C3A69038-0147-4BAF-BB50-8D7B8431FC72}" srcOrd="0" destOrd="0" presId="urn:microsoft.com/office/officeart/2005/8/layout/chevron1"/>
    <dgm:cxn modelId="{452107F8-84F3-4D6A-BB68-36C29BA3BD18}" type="presOf" srcId="{9418C915-EDC0-4A7B-893A-05CA73CDA0CB}" destId="{B4776655-5682-4618-995A-AE28AE427452}" srcOrd="0" destOrd="0" presId="urn:microsoft.com/office/officeart/2005/8/layout/chevron1"/>
    <dgm:cxn modelId="{4CE96D5F-CA9D-487B-9B92-BB6315B48AE7}" srcId="{488C284D-CA17-4E5D-8B69-F0C979D5F9F6}" destId="{1B6C08AF-645B-4908-939B-1FFC3B5DB782}" srcOrd="0" destOrd="0" parTransId="{85BE8E1F-C0F2-42DD-A617-C789BA6D2C2A}" sibTransId="{D14950A8-E84E-42C6-8041-C9F78A24138F}"/>
    <dgm:cxn modelId="{68FB6A46-DD11-480D-AE05-B1AF739F46FC}" type="presOf" srcId="{68D0036A-8557-461D-A4B7-73991B06DF41}" destId="{11B4B22A-DE7B-47AC-8873-62E8BC82FD14}" srcOrd="0" destOrd="0" presId="urn:microsoft.com/office/officeart/2005/8/layout/chevron1"/>
    <dgm:cxn modelId="{C9FE8549-718A-4A32-B521-189ED746EECE}" type="presOf" srcId="{1B6C08AF-645B-4908-939B-1FFC3B5DB782}" destId="{0ECC459B-8B96-499D-9275-7BAB340E5118}" srcOrd="0" destOrd="0" presId="urn:microsoft.com/office/officeart/2005/8/layout/chevron1"/>
    <dgm:cxn modelId="{9617FEBA-F5DE-4984-A2BE-E91FAF371391}" srcId="{488C284D-CA17-4E5D-8B69-F0C979D5F9F6}" destId="{2C0FF53C-9599-4663-AA15-6F48C87592AD}" srcOrd="2" destOrd="0" parTransId="{C56BBFC8-FE01-4B07-A630-C11D4837432A}" sibTransId="{FF9E8DE5-4F70-4A0F-89ED-1A0A892004B8}"/>
    <dgm:cxn modelId="{4068BB73-74DA-499A-9E01-83EF1B141CE6}" srcId="{488C284D-CA17-4E5D-8B69-F0C979D5F9F6}" destId="{AC3253FA-E764-4D81-BF29-38E03620DDE9}" srcOrd="4" destOrd="0" parTransId="{644DABE2-7650-451F-91B5-0F34EE0FE9BF}" sibTransId="{DFD8BFC0-4F10-4AA6-B730-78592865A913}"/>
    <dgm:cxn modelId="{5018869D-70BE-4388-A81D-C7E7DF271A63}" srcId="{488C284D-CA17-4E5D-8B69-F0C979D5F9F6}" destId="{68D0036A-8557-461D-A4B7-73991B06DF41}" srcOrd="5" destOrd="0" parTransId="{4215670A-3B80-4C16-B2BD-C7175FF9CDF2}" sibTransId="{E91F9D52-DD55-4CB3-AC43-BF6FB772F435}"/>
    <dgm:cxn modelId="{E6298350-4808-4431-83D1-DFC66BE781AE}" type="presOf" srcId="{AC3253FA-E764-4D81-BF29-38E03620DDE9}" destId="{25EDC683-A133-4396-BE21-B5595EBF9F7B}" srcOrd="0" destOrd="0" presId="urn:microsoft.com/office/officeart/2005/8/layout/chevron1"/>
    <dgm:cxn modelId="{960F4F01-5307-4D22-9904-529D536F3B93}" srcId="{488C284D-CA17-4E5D-8B69-F0C979D5F9F6}" destId="{7FE6211E-F5FF-4D11-8752-3AB6BA59729C}" srcOrd="1" destOrd="0" parTransId="{C44F43F7-8648-4846-8D8F-A8BBC38371C7}" sibTransId="{EF6E9039-CA22-4957-B5A8-E7326CEE808A}"/>
    <dgm:cxn modelId="{0FEA1905-3956-4B39-B6CB-361ACC1EC944}" type="presOf" srcId="{2C0FF53C-9599-4663-AA15-6F48C87592AD}" destId="{C1FC703B-9AA1-4234-8EE4-8C7EAEBA9873}" srcOrd="0" destOrd="0" presId="urn:microsoft.com/office/officeart/2005/8/layout/chevron1"/>
    <dgm:cxn modelId="{38B46E24-5EF6-4830-BD2E-5897918E1C1E}" type="presParOf" srcId="{BFF48EB7-5F40-4FF7-A437-E1108CED9D00}" destId="{0ECC459B-8B96-499D-9275-7BAB340E5118}" srcOrd="0" destOrd="0" presId="urn:microsoft.com/office/officeart/2005/8/layout/chevron1"/>
    <dgm:cxn modelId="{4620BA2C-910E-4825-B16A-0A76FBB12F52}" type="presParOf" srcId="{BFF48EB7-5F40-4FF7-A437-E1108CED9D00}" destId="{C7746FB5-FE13-462F-8E63-F9E122252733}" srcOrd="1" destOrd="0" presId="urn:microsoft.com/office/officeart/2005/8/layout/chevron1"/>
    <dgm:cxn modelId="{61FCAB0C-AAC1-4E4C-9B98-44E902DF5379}" type="presParOf" srcId="{BFF48EB7-5F40-4FF7-A437-E1108CED9D00}" destId="{414FA506-5C56-444D-B0A9-1B8F7989D9D0}" srcOrd="2" destOrd="0" presId="urn:microsoft.com/office/officeart/2005/8/layout/chevron1"/>
    <dgm:cxn modelId="{021D61FF-A543-4135-A1C0-19557D5A3A57}" type="presParOf" srcId="{BFF48EB7-5F40-4FF7-A437-E1108CED9D00}" destId="{FEDC4440-0A03-4E10-9A0B-019D21486401}" srcOrd="3" destOrd="0" presId="urn:microsoft.com/office/officeart/2005/8/layout/chevron1"/>
    <dgm:cxn modelId="{8314A56E-4955-4DE3-B84E-93F54151AB64}" type="presParOf" srcId="{BFF48EB7-5F40-4FF7-A437-E1108CED9D00}" destId="{C1FC703B-9AA1-4234-8EE4-8C7EAEBA9873}" srcOrd="4" destOrd="0" presId="urn:microsoft.com/office/officeart/2005/8/layout/chevron1"/>
    <dgm:cxn modelId="{74D45618-AA2A-4674-819B-3DE250EEC1EE}" type="presParOf" srcId="{BFF48EB7-5F40-4FF7-A437-E1108CED9D00}" destId="{8219E40A-B9A2-47B1-96BC-7661A64222D6}" srcOrd="5" destOrd="0" presId="urn:microsoft.com/office/officeart/2005/8/layout/chevron1"/>
    <dgm:cxn modelId="{4AEDFCCA-D82F-4047-8BEF-A968451EA3B1}" type="presParOf" srcId="{BFF48EB7-5F40-4FF7-A437-E1108CED9D00}" destId="{B4776655-5682-4618-995A-AE28AE427452}" srcOrd="6" destOrd="0" presId="urn:microsoft.com/office/officeart/2005/8/layout/chevron1"/>
    <dgm:cxn modelId="{F532F74F-E7EF-4091-AF11-AD2E039B9CEC}" type="presParOf" srcId="{BFF48EB7-5F40-4FF7-A437-E1108CED9D00}" destId="{16E1A370-238B-4306-9551-49A74BD28131}" srcOrd="7" destOrd="0" presId="urn:microsoft.com/office/officeart/2005/8/layout/chevron1"/>
    <dgm:cxn modelId="{DB1D96FA-F7FB-4F94-80D0-CEB68A81B104}" type="presParOf" srcId="{BFF48EB7-5F40-4FF7-A437-E1108CED9D00}" destId="{25EDC683-A133-4396-BE21-B5595EBF9F7B}" srcOrd="8" destOrd="0" presId="urn:microsoft.com/office/officeart/2005/8/layout/chevron1"/>
    <dgm:cxn modelId="{AAA4C21D-AC65-4B7B-BDAE-B7B5E4FDAE7B}" type="presParOf" srcId="{BFF48EB7-5F40-4FF7-A437-E1108CED9D00}" destId="{FEE31668-27EC-4C8C-A9B1-6D84C48EB770}" srcOrd="9" destOrd="0" presId="urn:microsoft.com/office/officeart/2005/8/layout/chevron1"/>
    <dgm:cxn modelId="{00A41C3E-18D7-4B39-AEB5-CE91293ED549}" type="presParOf" srcId="{BFF48EB7-5F40-4FF7-A437-E1108CED9D00}" destId="{11B4B22A-DE7B-47AC-8873-62E8BC82FD14}" srcOrd="10" destOrd="0" presId="urn:microsoft.com/office/officeart/2005/8/layout/chevron1"/>
    <dgm:cxn modelId="{A7C4B8FB-5A9F-47E7-BF3E-420D68EF1F34}" type="presParOf" srcId="{BFF48EB7-5F40-4FF7-A437-E1108CED9D00}" destId="{184798DB-8C6E-4A48-AE03-924FABD3E07B}" srcOrd="11" destOrd="0" presId="urn:microsoft.com/office/officeart/2005/8/layout/chevron1"/>
    <dgm:cxn modelId="{863A4C93-3C3F-44A3-8E0B-137B8AD8D543}" type="presParOf" srcId="{BFF48EB7-5F40-4FF7-A437-E1108CED9D00}" destId="{C3A69038-0147-4BAF-BB50-8D7B8431FC7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8C284D-CA17-4E5D-8B69-F0C979D5F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B6C08AF-645B-4908-939B-1FFC3B5DB782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/>
            <a:t>Reconnaissance</a:t>
          </a:r>
        </a:p>
      </dgm:t>
    </dgm:pt>
    <dgm:pt modelId="{85BE8E1F-C0F2-42DD-A617-C789BA6D2C2A}" type="parTrans" cxnId="{4CE96D5F-CA9D-487B-9B92-BB6315B48AE7}">
      <dgm:prSet/>
      <dgm:spPr/>
      <dgm:t>
        <a:bodyPr/>
        <a:lstStyle/>
        <a:p>
          <a:endParaRPr lang="en-US"/>
        </a:p>
      </dgm:t>
    </dgm:pt>
    <dgm:pt modelId="{D14950A8-E84E-42C6-8041-C9F78A24138F}" type="sibTrans" cxnId="{4CE96D5F-CA9D-487B-9B92-BB6315B48AE7}">
      <dgm:prSet/>
      <dgm:spPr/>
      <dgm:t>
        <a:bodyPr/>
        <a:lstStyle/>
        <a:p>
          <a:endParaRPr lang="en-US"/>
        </a:p>
      </dgm:t>
    </dgm:pt>
    <dgm:pt modelId="{7FE6211E-F5FF-4D11-8752-3AB6BA59729C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/>
            <a:t>Weaponization</a:t>
          </a:r>
          <a:endParaRPr lang="en-US" sz="1200" dirty="0"/>
        </a:p>
      </dgm:t>
    </dgm:pt>
    <dgm:pt modelId="{C44F43F7-8648-4846-8D8F-A8BBC38371C7}" type="parTrans" cxnId="{960F4F01-5307-4D22-9904-529D536F3B93}">
      <dgm:prSet/>
      <dgm:spPr/>
      <dgm:t>
        <a:bodyPr/>
        <a:lstStyle/>
        <a:p>
          <a:endParaRPr lang="en-US"/>
        </a:p>
      </dgm:t>
    </dgm:pt>
    <dgm:pt modelId="{EF6E9039-CA22-4957-B5A8-E7326CEE808A}" type="sibTrans" cxnId="{960F4F01-5307-4D22-9904-529D536F3B93}">
      <dgm:prSet/>
      <dgm:spPr/>
      <dgm:t>
        <a:bodyPr/>
        <a:lstStyle/>
        <a:p>
          <a:endParaRPr lang="en-US"/>
        </a:p>
      </dgm:t>
    </dgm:pt>
    <dgm:pt modelId="{2C0FF53C-9599-4663-AA15-6F48C87592AD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Delivery</a:t>
          </a:r>
        </a:p>
      </dgm:t>
    </dgm:pt>
    <dgm:pt modelId="{C56BBFC8-FE01-4B07-A630-C11D4837432A}" type="parTrans" cxnId="{9617FEBA-F5DE-4984-A2BE-E91FAF371391}">
      <dgm:prSet/>
      <dgm:spPr/>
      <dgm:t>
        <a:bodyPr/>
        <a:lstStyle/>
        <a:p>
          <a:endParaRPr lang="en-US"/>
        </a:p>
      </dgm:t>
    </dgm:pt>
    <dgm:pt modelId="{FF9E8DE5-4F70-4A0F-89ED-1A0A892004B8}" type="sibTrans" cxnId="{9617FEBA-F5DE-4984-A2BE-E91FAF371391}">
      <dgm:prSet/>
      <dgm:spPr/>
      <dgm:t>
        <a:bodyPr/>
        <a:lstStyle/>
        <a:p>
          <a:endParaRPr lang="en-US"/>
        </a:p>
      </dgm:t>
    </dgm:pt>
    <dgm:pt modelId="{9418C915-EDC0-4A7B-893A-05CA73CDA0CB}">
      <dgm:prSet phldrT="[Text]" custT="1"/>
      <dgm:spPr/>
      <dgm:t>
        <a:bodyPr/>
        <a:lstStyle/>
        <a:p>
          <a:r>
            <a:rPr lang="en-US" sz="1200" dirty="0"/>
            <a:t>Exploitation</a:t>
          </a:r>
        </a:p>
      </dgm:t>
    </dgm:pt>
    <dgm:pt modelId="{BA81A173-EAD5-4BE8-A42E-48C593469CA8}" type="parTrans" cxnId="{613BE18B-76C7-4303-9AFF-AE47EDAF6B3E}">
      <dgm:prSet/>
      <dgm:spPr/>
      <dgm:t>
        <a:bodyPr/>
        <a:lstStyle/>
        <a:p>
          <a:endParaRPr lang="en-US"/>
        </a:p>
      </dgm:t>
    </dgm:pt>
    <dgm:pt modelId="{305F4BAD-FB41-457B-953B-AB6F8B94F5FD}" type="sibTrans" cxnId="{613BE18B-76C7-4303-9AFF-AE47EDAF6B3E}">
      <dgm:prSet/>
      <dgm:spPr/>
      <dgm:t>
        <a:bodyPr/>
        <a:lstStyle/>
        <a:p>
          <a:endParaRPr lang="en-US"/>
        </a:p>
      </dgm:t>
    </dgm:pt>
    <dgm:pt modelId="{AC3253FA-E764-4D81-BF29-38E03620DDE9}">
      <dgm:prSet phldrT="[Text]" custT="1"/>
      <dgm:spPr/>
      <dgm:t>
        <a:bodyPr/>
        <a:lstStyle/>
        <a:p>
          <a:r>
            <a:rPr lang="en-US" sz="1200" dirty="0"/>
            <a:t>Installation</a:t>
          </a:r>
        </a:p>
      </dgm:t>
    </dgm:pt>
    <dgm:pt modelId="{644DABE2-7650-451F-91B5-0F34EE0FE9BF}" type="parTrans" cxnId="{4068BB73-74DA-499A-9E01-83EF1B141CE6}">
      <dgm:prSet/>
      <dgm:spPr/>
      <dgm:t>
        <a:bodyPr/>
        <a:lstStyle/>
        <a:p>
          <a:endParaRPr lang="en-US"/>
        </a:p>
      </dgm:t>
    </dgm:pt>
    <dgm:pt modelId="{DFD8BFC0-4F10-4AA6-B730-78592865A913}" type="sibTrans" cxnId="{4068BB73-74DA-499A-9E01-83EF1B141CE6}">
      <dgm:prSet/>
      <dgm:spPr/>
      <dgm:t>
        <a:bodyPr/>
        <a:lstStyle/>
        <a:p>
          <a:endParaRPr lang="en-US"/>
        </a:p>
      </dgm:t>
    </dgm:pt>
    <dgm:pt modelId="{68D0036A-8557-461D-A4B7-73991B06DF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C2</a:t>
          </a:r>
        </a:p>
      </dgm:t>
    </dgm:pt>
    <dgm:pt modelId="{4215670A-3B80-4C16-B2BD-C7175FF9CDF2}" type="parTrans" cxnId="{5018869D-70BE-4388-A81D-C7E7DF271A63}">
      <dgm:prSet/>
      <dgm:spPr/>
      <dgm:t>
        <a:bodyPr/>
        <a:lstStyle/>
        <a:p>
          <a:endParaRPr lang="en-US"/>
        </a:p>
      </dgm:t>
    </dgm:pt>
    <dgm:pt modelId="{E91F9D52-DD55-4CB3-AC43-BF6FB772F435}" type="sibTrans" cxnId="{5018869D-70BE-4388-A81D-C7E7DF271A63}">
      <dgm:prSet/>
      <dgm:spPr/>
      <dgm:t>
        <a:bodyPr/>
        <a:lstStyle/>
        <a:p>
          <a:endParaRPr lang="en-US"/>
        </a:p>
      </dgm:t>
    </dgm:pt>
    <dgm:pt modelId="{F27E5AE2-30A5-4E01-AAD4-AEAAA15AA5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Actions on Intent</a:t>
          </a:r>
        </a:p>
      </dgm:t>
    </dgm:pt>
    <dgm:pt modelId="{663F063F-B55D-4ED4-AE35-7435D7030294}" type="parTrans" cxnId="{D3727416-D79D-4406-81F7-49C7A77F4312}">
      <dgm:prSet/>
      <dgm:spPr/>
      <dgm:t>
        <a:bodyPr/>
        <a:lstStyle/>
        <a:p>
          <a:endParaRPr lang="en-US"/>
        </a:p>
      </dgm:t>
    </dgm:pt>
    <dgm:pt modelId="{A52BCBD3-8960-4E92-9361-7BAF6F0C8CA3}" type="sibTrans" cxnId="{D3727416-D79D-4406-81F7-49C7A77F4312}">
      <dgm:prSet/>
      <dgm:spPr/>
      <dgm:t>
        <a:bodyPr/>
        <a:lstStyle/>
        <a:p>
          <a:endParaRPr lang="en-US"/>
        </a:p>
      </dgm:t>
    </dgm:pt>
    <dgm:pt modelId="{BFF48EB7-5F40-4FF7-A437-E1108CED9D00}" type="pres">
      <dgm:prSet presAssocID="{488C284D-CA17-4E5D-8B69-F0C979D5F9F6}" presName="Name0" presStyleCnt="0">
        <dgm:presLayoutVars>
          <dgm:dir/>
          <dgm:animLvl val="lvl"/>
          <dgm:resizeHandles val="exact"/>
        </dgm:presLayoutVars>
      </dgm:prSet>
      <dgm:spPr/>
    </dgm:pt>
    <dgm:pt modelId="{0ECC459B-8B96-499D-9275-7BAB340E5118}" type="pres">
      <dgm:prSet presAssocID="{1B6C08AF-645B-4908-939B-1FFC3B5DB78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7746FB5-FE13-462F-8E63-F9E122252733}" type="pres">
      <dgm:prSet presAssocID="{D14950A8-E84E-42C6-8041-C9F78A24138F}" presName="parTxOnlySpace" presStyleCnt="0"/>
      <dgm:spPr/>
    </dgm:pt>
    <dgm:pt modelId="{414FA506-5C56-444D-B0A9-1B8F7989D9D0}" type="pres">
      <dgm:prSet presAssocID="{7FE6211E-F5FF-4D11-8752-3AB6BA59729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FEDC4440-0A03-4E10-9A0B-019D21486401}" type="pres">
      <dgm:prSet presAssocID="{EF6E9039-CA22-4957-B5A8-E7326CEE808A}" presName="parTxOnlySpace" presStyleCnt="0"/>
      <dgm:spPr/>
    </dgm:pt>
    <dgm:pt modelId="{C1FC703B-9AA1-4234-8EE4-8C7EAEBA9873}" type="pres">
      <dgm:prSet presAssocID="{2C0FF53C-9599-4663-AA15-6F48C87592AD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219E40A-B9A2-47B1-96BC-7661A64222D6}" type="pres">
      <dgm:prSet presAssocID="{FF9E8DE5-4F70-4A0F-89ED-1A0A892004B8}" presName="parTxOnlySpace" presStyleCnt="0"/>
      <dgm:spPr/>
    </dgm:pt>
    <dgm:pt modelId="{B4776655-5682-4618-995A-AE28AE427452}" type="pres">
      <dgm:prSet presAssocID="{9418C915-EDC0-4A7B-893A-05CA73CDA0C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6E1A370-238B-4306-9551-49A74BD28131}" type="pres">
      <dgm:prSet presAssocID="{305F4BAD-FB41-457B-953B-AB6F8B94F5FD}" presName="parTxOnlySpace" presStyleCnt="0"/>
      <dgm:spPr/>
    </dgm:pt>
    <dgm:pt modelId="{25EDC683-A133-4396-BE21-B5595EBF9F7B}" type="pres">
      <dgm:prSet presAssocID="{AC3253FA-E764-4D81-BF29-38E03620DDE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EE31668-27EC-4C8C-A9B1-6D84C48EB770}" type="pres">
      <dgm:prSet presAssocID="{DFD8BFC0-4F10-4AA6-B730-78592865A913}" presName="parTxOnlySpace" presStyleCnt="0"/>
      <dgm:spPr/>
    </dgm:pt>
    <dgm:pt modelId="{11B4B22A-DE7B-47AC-8873-62E8BC82FD14}" type="pres">
      <dgm:prSet presAssocID="{68D0036A-8557-461D-A4B7-73991B06DF4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84798DB-8C6E-4A48-AE03-924FABD3E07B}" type="pres">
      <dgm:prSet presAssocID="{E91F9D52-DD55-4CB3-AC43-BF6FB772F435}" presName="parTxOnlySpace" presStyleCnt="0"/>
      <dgm:spPr/>
    </dgm:pt>
    <dgm:pt modelId="{C3A69038-0147-4BAF-BB50-8D7B8431FC72}" type="pres">
      <dgm:prSet presAssocID="{F27E5AE2-30A5-4E01-AAD4-AEAAA15AA541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C42F2E38-ADCA-4F5E-9218-D1C1C71B2F5E}" type="presOf" srcId="{488C284D-CA17-4E5D-8B69-F0C979D5F9F6}" destId="{BFF48EB7-5F40-4FF7-A437-E1108CED9D00}" srcOrd="0" destOrd="0" presId="urn:microsoft.com/office/officeart/2005/8/layout/chevron1"/>
    <dgm:cxn modelId="{613BE18B-76C7-4303-9AFF-AE47EDAF6B3E}" srcId="{488C284D-CA17-4E5D-8B69-F0C979D5F9F6}" destId="{9418C915-EDC0-4A7B-893A-05CA73CDA0CB}" srcOrd="3" destOrd="0" parTransId="{BA81A173-EAD5-4BE8-A42E-48C593469CA8}" sibTransId="{305F4BAD-FB41-457B-953B-AB6F8B94F5FD}"/>
    <dgm:cxn modelId="{077EE0BB-0353-443C-AD0A-02C740B5E389}" type="presOf" srcId="{7FE6211E-F5FF-4D11-8752-3AB6BA59729C}" destId="{414FA506-5C56-444D-B0A9-1B8F7989D9D0}" srcOrd="0" destOrd="0" presId="urn:microsoft.com/office/officeart/2005/8/layout/chevron1"/>
    <dgm:cxn modelId="{D3727416-D79D-4406-81F7-49C7A77F4312}" srcId="{488C284D-CA17-4E5D-8B69-F0C979D5F9F6}" destId="{F27E5AE2-30A5-4E01-AAD4-AEAAA15AA541}" srcOrd="6" destOrd="0" parTransId="{663F063F-B55D-4ED4-AE35-7435D7030294}" sibTransId="{A52BCBD3-8960-4E92-9361-7BAF6F0C8CA3}"/>
    <dgm:cxn modelId="{EA97BDA4-4C7F-440F-B6D3-32ACD99EA954}" type="presOf" srcId="{F27E5AE2-30A5-4E01-AAD4-AEAAA15AA541}" destId="{C3A69038-0147-4BAF-BB50-8D7B8431FC72}" srcOrd="0" destOrd="0" presId="urn:microsoft.com/office/officeart/2005/8/layout/chevron1"/>
    <dgm:cxn modelId="{452107F8-84F3-4D6A-BB68-36C29BA3BD18}" type="presOf" srcId="{9418C915-EDC0-4A7B-893A-05CA73CDA0CB}" destId="{B4776655-5682-4618-995A-AE28AE427452}" srcOrd="0" destOrd="0" presId="urn:microsoft.com/office/officeart/2005/8/layout/chevron1"/>
    <dgm:cxn modelId="{4CE96D5F-CA9D-487B-9B92-BB6315B48AE7}" srcId="{488C284D-CA17-4E5D-8B69-F0C979D5F9F6}" destId="{1B6C08AF-645B-4908-939B-1FFC3B5DB782}" srcOrd="0" destOrd="0" parTransId="{85BE8E1F-C0F2-42DD-A617-C789BA6D2C2A}" sibTransId="{D14950A8-E84E-42C6-8041-C9F78A24138F}"/>
    <dgm:cxn modelId="{68FB6A46-DD11-480D-AE05-B1AF739F46FC}" type="presOf" srcId="{68D0036A-8557-461D-A4B7-73991B06DF41}" destId="{11B4B22A-DE7B-47AC-8873-62E8BC82FD14}" srcOrd="0" destOrd="0" presId="urn:microsoft.com/office/officeart/2005/8/layout/chevron1"/>
    <dgm:cxn modelId="{C9FE8549-718A-4A32-B521-189ED746EECE}" type="presOf" srcId="{1B6C08AF-645B-4908-939B-1FFC3B5DB782}" destId="{0ECC459B-8B96-499D-9275-7BAB340E5118}" srcOrd="0" destOrd="0" presId="urn:microsoft.com/office/officeart/2005/8/layout/chevron1"/>
    <dgm:cxn modelId="{9617FEBA-F5DE-4984-A2BE-E91FAF371391}" srcId="{488C284D-CA17-4E5D-8B69-F0C979D5F9F6}" destId="{2C0FF53C-9599-4663-AA15-6F48C87592AD}" srcOrd="2" destOrd="0" parTransId="{C56BBFC8-FE01-4B07-A630-C11D4837432A}" sibTransId="{FF9E8DE5-4F70-4A0F-89ED-1A0A892004B8}"/>
    <dgm:cxn modelId="{4068BB73-74DA-499A-9E01-83EF1B141CE6}" srcId="{488C284D-CA17-4E5D-8B69-F0C979D5F9F6}" destId="{AC3253FA-E764-4D81-BF29-38E03620DDE9}" srcOrd="4" destOrd="0" parTransId="{644DABE2-7650-451F-91B5-0F34EE0FE9BF}" sibTransId="{DFD8BFC0-4F10-4AA6-B730-78592865A913}"/>
    <dgm:cxn modelId="{5018869D-70BE-4388-A81D-C7E7DF271A63}" srcId="{488C284D-CA17-4E5D-8B69-F0C979D5F9F6}" destId="{68D0036A-8557-461D-A4B7-73991B06DF41}" srcOrd="5" destOrd="0" parTransId="{4215670A-3B80-4C16-B2BD-C7175FF9CDF2}" sibTransId="{E91F9D52-DD55-4CB3-AC43-BF6FB772F435}"/>
    <dgm:cxn modelId="{E6298350-4808-4431-83D1-DFC66BE781AE}" type="presOf" srcId="{AC3253FA-E764-4D81-BF29-38E03620DDE9}" destId="{25EDC683-A133-4396-BE21-B5595EBF9F7B}" srcOrd="0" destOrd="0" presId="urn:microsoft.com/office/officeart/2005/8/layout/chevron1"/>
    <dgm:cxn modelId="{960F4F01-5307-4D22-9904-529D536F3B93}" srcId="{488C284D-CA17-4E5D-8B69-F0C979D5F9F6}" destId="{7FE6211E-F5FF-4D11-8752-3AB6BA59729C}" srcOrd="1" destOrd="0" parTransId="{C44F43F7-8648-4846-8D8F-A8BBC38371C7}" sibTransId="{EF6E9039-CA22-4957-B5A8-E7326CEE808A}"/>
    <dgm:cxn modelId="{0FEA1905-3956-4B39-B6CB-361ACC1EC944}" type="presOf" srcId="{2C0FF53C-9599-4663-AA15-6F48C87592AD}" destId="{C1FC703B-9AA1-4234-8EE4-8C7EAEBA9873}" srcOrd="0" destOrd="0" presId="urn:microsoft.com/office/officeart/2005/8/layout/chevron1"/>
    <dgm:cxn modelId="{38B46E24-5EF6-4830-BD2E-5897918E1C1E}" type="presParOf" srcId="{BFF48EB7-5F40-4FF7-A437-E1108CED9D00}" destId="{0ECC459B-8B96-499D-9275-7BAB340E5118}" srcOrd="0" destOrd="0" presId="urn:microsoft.com/office/officeart/2005/8/layout/chevron1"/>
    <dgm:cxn modelId="{4620BA2C-910E-4825-B16A-0A76FBB12F52}" type="presParOf" srcId="{BFF48EB7-5F40-4FF7-A437-E1108CED9D00}" destId="{C7746FB5-FE13-462F-8E63-F9E122252733}" srcOrd="1" destOrd="0" presId="urn:microsoft.com/office/officeart/2005/8/layout/chevron1"/>
    <dgm:cxn modelId="{61FCAB0C-AAC1-4E4C-9B98-44E902DF5379}" type="presParOf" srcId="{BFF48EB7-5F40-4FF7-A437-E1108CED9D00}" destId="{414FA506-5C56-444D-B0A9-1B8F7989D9D0}" srcOrd="2" destOrd="0" presId="urn:microsoft.com/office/officeart/2005/8/layout/chevron1"/>
    <dgm:cxn modelId="{021D61FF-A543-4135-A1C0-19557D5A3A57}" type="presParOf" srcId="{BFF48EB7-5F40-4FF7-A437-E1108CED9D00}" destId="{FEDC4440-0A03-4E10-9A0B-019D21486401}" srcOrd="3" destOrd="0" presId="urn:microsoft.com/office/officeart/2005/8/layout/chevron1"/>
    <dgm:cxn modelId="{8314A56E-4955-4DE3-B84E-93F54151AB64}" type="presParOf" srcId="{BFF48EB7-5F40-4FF7-A437-E1108CED9D00}" destId="{C1FC703B-9AA1-4234-8EE4-8C7EAEBA9873}" srcOrd="4" destOrd="0" presId="urn:microsoft.com/office/officeart/2005/8/layout/chevron1"/>
    <dgm:cxn modelId="{74D45618-AA2A-4674-819B-3DE250EEC1EE}" type="presParOf" srcId="{BFF48EB7-5F40-4FF7-A437-E1108CED9D00}" destId="{8219E40A-B9A2-47B1-96BC-7661A64222D6}" srcOrd="5" destOrd="0" presId="urn:microsoft.com/office/officeart/2005/8/layout/chevron1"/>
    <dgm:cxn modelId="{4AEDFCCA-D82F-4047-8BEF-A968451EA3B1}" type="presParOf" srcId="{BFF48EB7-5F40-4FF7-A437-E1108CED9D00}" destId="{B4776655-5682-4618-995A-AE28AE427452}" srcOrd="6" destOrd="0" presId="urn:microsoft.com/office/officeart/2005/8/layout/chevron1"/>
    <dgm:cxn modelId="{F532F74F-E7EF-4091-AF11-AD2E039B9CEC}" type="presParOf" srcId="{BFF48EB7-5F40-4FF7-A437-E1108CED9D00}" destId="{16E1A370-238B-4306-9551-49A74BD28131}" srcOrd="7" destOrd="0" presId="urn:microsoft.com/office/officeart/2005/8/layout/chevron1"/>
    <dgm:cxn modelId="{DB1D96FA-F7FB-4F94-80D0-CEB68A81B104}" type="presParOf" srcId="{BFF48EB7-5F40-4FF7-A437-E1108CED9D00}" destId="{25EDC683-A133-4396-BE21-B5595EBF9F7B}" srcOrd="8" destOrd="0" presId="urn:microsoft.com/office/officeart/2005/8/layout/chevron1"/>
    <dgm:cxn modelId="{AAA4C21D-AC65-4B7B-BDAE-B7B5E4FDAE7B}" type="presParOf" srcId="{BFF48EB7-5F40-4FF7-A437-E1108CED9D00}" destId="{FEE31668-27EC-4C8C-A9B1-6D84C48EB770}" srcOrd="9" destOrd="0" presId="urn:microsoft.com/office/officeart/2005/8/layout/chevron1"/>
    <dgm:cxn modelId="{00A41C3E-18D7-4B39-AEB5-CE91293ED549}" type="presParOf" srcId="{BFF48EB7-5F40-4FF7-A437-E1108CED9D00}" destId="{11B4B22A-DE7B-47AC-8873-62E8BC82FD14}" srcOrd="10" destOrd="0" presId="urn:microsoft.com/office/officeart/2005/8/layout/chevron1"/>
    <dgm:cxn modelId="{A7C4B8FB-5A9F-47E7-BF3E-420D68EF1F34}" type="presParOf" srcId="{BFF48EB7-5F40-4FF7-A437-E1108CED9D00}" destId="{184798DB-8C6E-4A48-AE03-924FABD3E07B}" srcOrd="11" destOrd="0" presId="urn:microsoft.com/office/officeart/2005/8/layout/chevron1"/>
    <dgm:cxn modelId="{863A4C93-3C3F-44A3-8E0B-137B8AD8D543}" type="presParOf" srcId="{BFF48EB7-5F40-4FF7-A437-E1108CED9D00}" destId="{C3A69038-0147-4BAF-BB50-8D7B8431FC7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8C284D-CA17-4E5D-8B69-F0C979D5F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B6C08AF-645B-4908-939B-1FFC3B5DB782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/>
            <a:t>Reconnaissance</a:t>
          </a:r>
        </a:p>
      </dgm:t>
    </dgm:pt>
    <dgm:pt modelId="{85BE8E1F-C0F2-42DD-A617-C789BA6D2C2A}" type="parTrans" cxnId="{4CE96D5F-CA9D-487B-9B92-BB6315B48AE7}">
      <dgm:prSet/>
      <dgm:spPr/>
      <dgm:t>
        <a:bodyPr/>
        <a:lstStyle/>
        <a:p>
          <a:endParaRPr lang="en-US"/>
        </a:p>
      </dgm:t>
    </dgm:pt>
    <dgm:pt modelId="{D14950A8-E84E-42C6-8041-C9F78A24138F}" type="sibTrans" cxnId="{4CE96D5F-CA9D-487B-9B92-BB6315B48AE7}">
      <dgm:prSet/>
      <dgm:spPr/>
      <dgm:t>
        <a:bodyPr/>
        <a:lstStyle/>
        <a:p>
          <a:endParaRPr lang="en-US"/>
        </a:p>
      </dgm:t>
    </dgm:pt>
    <dgm:pt modelId="{7FE6211E-F5FF-4D11-8752-3AB6BA59729C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/>
            <a:t>Weaponization</a:t>
          </a:r>
          <a:endParaRPr lang="en-US" sz="1200" dirty="0"/>
        </a:p>
      </dgm:t>
    </dgm:pt>
    <dgm:pt modelId="{C44F43F7-8648-4846-8D8F-A8BBC38371C7}" type="parTrans" cxnId="{960F4F01-5307-4D22-9904-529D536F3B93}">
      <dgm:prSet/>
      <dgm:spPr/>
      <dgm:t>
        <a:bodyPr/>
        <a:lstStyle/>
        <a:p>
          <a:endParaRPr lang="en-US"/>
        </a:p>
      </dgm:t>
    </dgm:pt>
    <dgm:pt modelId="{EF6E9039-CA22-4957-B5A8-E7326CEE808A}" type="sibTrans" cxnId="{960F4F01-5307-4D22-9904-529D536F3B93}">
      <dgm:prSet/>
      <dgm:spPr/>
      <dgm:t>
        <a:bodyPr/>
        <a:lstStyle/>
        <a:p>
          <a:endParaRPr lang="en-US"/>
        </a:p>
      </dgm:t>
    </dgm:pt>
    <dgm:pt modelId="{2C0FF53C-9599-4663-AA15-6F48C87592AD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Delivery</a:t>
          </a:r>
        </a:p>
      </dgm:t>
    </dgm:pt>
    <dgm:pt modelId="{C56BBFC8-FE01-4B07-A630-C11D4837432A}" type="parTrans" cxnId="{9617FEBA-F5DE-4984-A2BE-E91FAF371391}">
      <dgm:prSet/>
      <dgm:spPr/>
      <dgm:t>
        <a:bodyPr/>
        <a:lstStyle/>
        <a:p>
          <a:endParaRPr lang="en-US"/>
        </a:p>
      </dgm:t>
    </dgm:pt>
    <dgm:pt modelId="{FF9E8DE5-4F70-4A0F-89ED-1A0A892004B8}" type="sibTrans" cxnId="{9617FEBA-F5DE-4984-A2BE-E91FAF371391}">
      <dgm:prSet/>
      <dgm:spPr/>
      <dgm:t>
        <a:bodyPr/>
        <a:lstStyle/>
        <a:p>
          <a:endParaRPr lang="en-US"/>
        </a:p>
      </dgm:t>
    </dgm:pt>
    <dgm:pt modelId="{9418C915-EDC0-4A7B-893A-05CA73CDA0CB}">
      <dgm:prSet phldrT="[Text]" custT="1"/>
      <dgm:spPr/>
      <dgm:t>
        <a:bodyPr/>
        <a:lstStyle/>
        <a:p>
          <a:r>
            <a:rPr lang="en-US" sz="1200" dirty="0"/>
            <a:t>Exploitation</a:t>
          </a:r>
        </a:p>
      </dgm:t>
    </dgm:pt>
    <dgm:pt modelId="{BA81A173-EAD5-4BE8-A42E-48C593469CA8}" type="parTrans" cxnId="{613BE18B-76C7-4303-9AFF-AE47EDAF6B3E}">
      <dgm:prSet/>
      <dgm:spPr/>
      <dgm:t>
        <a:bodyPr/>
        <a:lstStyle/>
        <a:p>
          <a:endParaRPr lang="en-US"/>
        </a:p>
      </dgm:t>
    </dgm:pt>
    <dgm:pt modelId="{305F4BAD-FB41-457B-953B-AB6F8B94F5FD}" type="sibTrans" cxnId="{613BE18B-76C7-4303-9AFF-AE47EDAF6B3E}">
      <dgm:prSet/>
      <dgm:spPr/>
      <dgm:t>
        <a:bodyPr/>
        <a:lstStyle/>
        <a:p>
          <a:endParaRPr lang="en-US"/>
        </a:p>
      </dgm:t>
    </dgm:pt>
    <dgm:pt modelId="{AC3253FA-E764-4D81-BF29-38E03620DDE9}">
      <dgm:prSet phldrT="[Text]" custT="1"/>
      <dgm:spPr/>
      <dgm:t>
        <a:bodyPr/>
        <a:lstStyle/>
        <a:p>
          <a:r>
            <a:rPr lang="en-US" sz="1200" dirty="0"/>
            <a:t>Installation</a:t>
          </a:r>
        </a:p>
      </dgm:t>
    </dgm:pt>
    <dgm:pt modelId="{644DABE2-7650-451F-91B5-0F34EE0FE9BF}" type="parTrans" cxnId="{4068BB73-74DA-499A-9E01-83EF1B141CE6}">
      <dgm:prSet/>
      <dgm:spPr/>
      <dgm:t>
        <a:bodyPr/>
        <a:lstStyle/>
        <a:p>
          <a:endParaRPr lang="en-US"/>
        </a:p>
      </dgm:t>
    </dgm:pt>
    <dgm:pt modelId="{DFD8BFC0-4F10-4AA6-B730-78592865A913}" type="sibTrans" cxnId="{4068BB73-74DA-499A-9E01-83EF1B141CE6}">
      <dgm:prSet/>
      <dgm:spPr/>
      <dgm:t>
        <a:bodyPr/>
        <a:lstStyle/>
        <a:p>
          <a:endParaRPr lang="en-US"/>
        </a:p>
      </dgm:t>
    </dgm:pt>
    <dgm:pt modelId="{68D0036A-8557-461D-A4B7-73991B06DF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C2</a:t>
          </a:r>
        </a:p>
      </dgm:t>
    </dgm:pt>
    <dgm:pt modelId="{4215670A-3B80-4C16-B2BD-C7175FF9CDF2}" type="parTrans" cxnId="{5018869D-70BE-4388-A81D-C7E7DF271A63}">
      <dgm:prSet/>
      <dgm:spPr/>
      <dgm:t>
        <a:bodyPr/>
        <a:lstStyle/>
        <a:p>
          <a:endParaRPr lang="en-US"/>
        </a:p>
      </dgm:t>
    </dgm:pt>
    <dgm:pt modelId="{E91F9D52-DD55-4CB3-AC43-BF6FB772F435}" type="sibTrans" cxnId="{5018869D-70BE-4388-A81D-C7E7DF271A63}">
      <dgm:prSet/>
      <dgm:spPr/>
      <dgm:t>
        <a:bodyPr/>
        <a:lstStyle/>
        <a:p>
          <a:endParaRPr lang="en-US"/>
        </a:p>
      </dgm:t>
    </dgm:pt>
    <dgm:pt modelId="{F27E5AE2-30A5-4E01-AAD4-AEAAA15AA5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Actions on Intent</a:t>
          </a:r>
        </a:p>
      </dgm:t>
    </dgm:pt>
    <dgm:pt modelId="{663F063F-B55D-4ED4-AE35-7435D7030294}" type="parTrans" cxnId="{D3727416-D79D-4406-81F7-49C7A77F4312}">
      <dgm:prSet/>
      <dgm:spPr/>
      <dgm:t>
        <a:bodyPr/>
        <a:lstStyle/>
        <a:p>
          <a:endParaRPr lang="en-US"/>
        </a:p>
      </dgm:t>
    </dgm:pt>
    <dgm:pt modelId="{A52BCBD3-8960-4E92-9361-7BAF6F0C8CA3}" type="sibTrans" cxnId="{D3727416-D79D-4406-81F7-49C7A77F4312}">
      <dgm:prSet/>
      <dgm:spPr/>
      <dgm:t>
        <a:bodyPr/>
        <a:lstStyle/>
        <a:p>
          <a:endParaRPr lang="en-US"/>
        </a:p>
      </dgm:t>
    </dgm:pt>
    <dgm:pt modelId="{BFF48EB7-5F40-4FF7-A437-E1108CED9D00}" type="pres">
      <dgm:prSet presAssocID="{488C284D-CA17-4E5D-8B69-F0C979D5F9F6}" presName="Name0" presStyleCnt="0">
        <dgm:presLayoutVars>
          <dgm:dir/>
          <dgm:animLvl val="lvl"/>
          <dgm:resizeHandles val="exact"/>
        </dgm:presLayoutVars>
      </dgm:prSet>
      <dgm:spPr/>
    </dgm:pt>
    <dgm:pt modelId="{0ECC459B-8B96-499D-9275-7BAB340E5118}" type="pres">
      <dgm:prSet presAssocID="{1B6C08AF-645B-4908-939B-1FFC3B5DB78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7746FB5-FE13-462F-8E63-F9E122252733}" type="pres">
      <dgm:prSet presAssocID="{D14950A8-E84E-42C6-8041-C9F78A24138F}" presName="parTxOnlySpace" presStyleCnt="0"/>
      <dgm:spPr/>
    </dgm:pt>
    <dgm:pt modelId="{414FA506-5C56-444D-B0A9-1B8F7989D9D0}" type="pres">
      <dgm:prSet presAssocID="{7FE6211E-F5FF-4D11-8752-3AB6BA59729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FEDC4440-0A03-4E10-9A0B-019D21486401}" type="pres">
      <dgm:prSet presAssocID="{EF6E9039-CA22-4957-B5A8-E7326CEE808A}" presName="parTxOnlySpace" presStyleCnt="0"/>
      <dgm:spPr/>
    </dgm:pt>
    <dgm:pt modelId="{C1FC703B-9AA1-4234-8EE4-8C7EAEBA9873}" type="pres">
      <dgm:prSet presAssocID="{2C0FF53C-9599-4663-AA15-6F48C87592AD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219E40A-B9A2-47B1-96BC-7661A64222D6}" type="pres">
      <dgm:prSet presAssocID="{FF9E8DE5-4F70-4A0F-89ED-1A0A892004B8}" presName="parTxOnlySpace" presStyleCnt="0"/>
      <dgm:spPr/>
    </dgm:pt>
    <dgm:pt modelId="{B4776655-5682-4618-995A-AE28AE427452}" type="pres">
      <dgm:prSet presAssocID="{9418C915-EDC0-4A7B-893A-05CA73CDA0C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6E1A370-238B-4306-9551-49A74BD28131}" type="pres">
      <dgm:prSet presAssocID="{305F4BAD-FB41-457B-953B-AB6F8B94F5FD}" presName="parTxOnlySpace" presStyleCnt="0"/>
      <dgm:spPr/>
    </dgm:pt>
    <dgm:pt modelId="{25EDC683-A133-4396-BE21-B5595EBF9F7B}" type="pres">
      <dgm:prSet presAssocID="{AC3253FA-E764-4D81-BF29-38E03620DDE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EE31668-27EC-4C8C-A9B1-6D84C48EB770}" type="pres">
      <dgm:prSet presAssocID="{DFD8BFC0-4F10-4AA6-B730-78592865A913}" presName="parTxOnlySpace" presStyleCnt="0"/>
      <dgm:spPr/>
    </dgm:pt>
    <dgm:pt modelId="{11B4B22A-DE7B-47AC-8873-62E8BC82FD14}" type="pres">
      <dgm:prSet presAssocID="{68D0036A-8557-461D-A4B7-73991B06DF4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84798DB-8C6E-4A48-AE03-924FABD3E07B}" type="pres">
      <dgm:prSet presAssocID="{E91F9D52-DD55-4CB3-AC43-BF6FB772F435}" presName="parTxOnlySpace" presStyleCnt="0"/>
      <dgm:spPr/>
    </dgm:pt>
    <dgm:pt modelId="{C3A69038-0147-4BAF-BB50-8D7B8431FC72}" type="pres">
      <dgm:prSet presAssocID="{F27E5AE2-30A5-4E01-AAD4-AEAAA15AA541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C42F2E38-ADCA-4F5E-9218-D1C1C71B2F5E}" type="presOf" srcId="{488C284D-CA17-4E5D-8B69-F0C979D5F9F6}" destId="{BFF48EB7-5F40-4FF7-A437-E1108CED9D00}" srcOrd="0" destOrd="0" presId="urn:microsoft.com/office/officeart/2005/8/layout/chevron1"/>
    <dgm:cxn modelId="{613BE18B-76C7-4303-9AFF-AE47EDAF6B3E}" srcId="{488C284D-CA17-4E5D-8B69-F0C979D5F9F6}" destId="{9418C915-EDC0-4A7B-893A-05CA73CDA0CB}" srcOrd="3" destOrd="0" parTransId="{BA81A173-EAD5-4BE8-A42E-48C593469CA8}" sibTransId="{305F4BAD-FB41-457B-953B-AB6F8B94F5FD}"/>
    <dgm:cxn modelId="{077EE0BB-0353-443C-AD0A-02C740B5E389}" type="presOf" srcId="{7FE6211E-F5FF-4D11-8752-3AB6BA59729C}" destId="{414FA506-5C56-444D-B0A9-1B8F7989D9D0}" srcOrd="0" destOrd="0" presId="urn:microsoft.com/office/officeart/2005/8/layout/chevron1"/>
    <dgm:cxn modelId="{D3727416-D79D-4406-81F7-49C7A77F4312}" srcId="{488C284D-CA17-4E5D-8B69-F0C979D5F9F6}" destId="{F27E5AE2-30A5-4E01-AAD4-AEAAA15AA541}" srcOrd="6" destOrd="0" parTransId="{663F063F-B55D-4ED4-AE35-7435D7030294}" sibTransId="{A52BCBD3-8960-4E92-9361-7BAF6F0C8CA3}"/>
    <dgm:cxn modelId="{EA97BDA4-4C7F-440F-B6D3-32ACD99EA954}" type="presOf" srcId="{F27E5AE2-30A5-4E01-AAD4-AEAAA15AA541}" destId="{C3A69038-0147-4BAF-BB50-8D7B8431FC72}" srcOrd="0" destOrd="0" presId="urn:microsoft.com/office/officeart/2005/8/layout/chevron1"/>
    <dgm:cxn modelId="{452107F8-84F3-4D6A-BB68-36C29BA3BD18}" type="presOf" srcId="{9418C915-EDC0-4A7B-893A-05CA73CDA0CB}" destId="{B4776655-5682-4618-995A-AE28AE427452}" srcOrd="0" destOrd="0" presId="urn:microsoft.com/office/officeart/2005/8/layout/chevron1"/>
    <dgm:cxn modelId="{4CE96D5F-CA9D-487B-9B92-BB6315B48AE7}" srcId="{488C284D-CA17-4E5D-8B69-F0C979D5F9F6}" destId="{1B6C08AF-645B-4908-939B-1FFC3B5DB782}" srcOrd="0" destOrd="0" parTransId="{85BE8E1F-C0F2-42DD-A617-C789BA6D2C2A}" sibTransId="{D14950A8-E84E-42C6-8041-C9F78A24138F}"/>
    <dgm:cxn modelId="{68FB6A46-DD11-480D-AE05-B1AF739F46FC}" type="presOf" srcId="{68D0036A-8557-461D-A4B7-73991B06DF41}" destId="{11B4B22A-DE7B-47AC-8873-62E8BC82FD14}" srcOrd="0" destOrd="0" presId="urn:microsoft.com/office/officeart/2005/8/layout/chevron1"/>
    <dgm:cxn modelId="{C9FE8549-718A-4A32-B521-189ED746EECE}" type="presOf" srcId="{1B6C08AF-645B-4908-939B-1FFC3B5DB782}" destId="{0ECC459B-8B96-499D-9275-7BAB340E5118}" srcOrd="0" destOrd="0" presId="urn:microsoft.com/office/officeart/2005/8/layout/chevron1"/>
    <dgm:cxn modelId="{9617FEBA-F5DE-4984-A2BE-E91FAF371391}" srcId="{488C284D-CA17-4E5D-8B69-F0C979D5F9F6}" destId="{2C0FF53C-9599-4663-AA15-6F48C87592AD}" srcOrd="2" destOrd="0" parTransId="{C56BBFC8-FE01-4B07-A630-C11D4837432A}" sibTransId="{FF9E8DE5-4F70-4A0F-89ED-1A0A892004B8}"/>
    <dgm:cxn modelId="{4068BB73-74DA-499A-9E01-83EF1B141CE6}" srcId="{488C284D-CA17-4E5D-8B69-F0C979D5F9F6}" destId="{AC3253FA-E764-4D81-BF29-38E03620DDE9}" srcOrd="4" destOrd="0" parTransId="{644DABE2-7650-451F-91B5-0F34EE0FE9BF}" sibTransId="{DFD8BFC0-4F10-4AA6-B730-78592865A913}"/>
    <dgm:cxn modelId="{5018869D-70BE-4388-A81D-C7E7DF271A63}" srcId="{488C284D-CA17-4E5D-8B69-F0C979D5F9F6}" destId="{68D0036A-8557-461D-A4B7-73991B06DF41}" srcOrd="5" destOrd="0" parTransId="{4215670A-3B80-4C16-B2BD-C7175FF9CDF2}" sibTransId="{E91F9D52-DD55-4CB3-AC43-BF6FB772F435}"/>
    <dgm:cxn modelId="{E6298350-4808-4431-83D1-DFC66BE781AE}" type="presOf" srcId="{AC3253FA-E764-4D81-BF29-38E03620DDE9}" destId="{25EDC683-A133-4396-BE21-B5595EBF9F7B}" srcOrd="0" destOrd="0" presId="urn:microsoft.com/office/officeart/2005/8/layout/chevron1"/>
    <dgm:cxn modelId="{960F4F01-5307-4D22-9904-529D536F3B93}" srcId="{488C284D-CA17-4E5D-8B69-F0C979D5F9F6}" destId="{7FE6211E-F5FF-4D11-8752-3AB6BA59729C}" srcOrd="1" destOrd="0" parTransId="{C44F43F7-8648-4846-8D8F-A8BBC38371C7}" sibTransId="{EF6E9039-CA22-4957-B5A8-E7326CEE808A}"/>
    <dgm:cxn modelId="{0FEA1905-3956-4B39-B6CB-361ACC1EC944}" type="presOf" srcId="{2C0FF53C-9599-4663-AA15-6F48C87592AD}" destId="{C1FC703B-9AA1-4234-8EE4-8C7EAEBA9873}" srcOrd="0" destOrd="0" presId="urn:microsoft.com/office/officeart/2005/8/layout/chevron1"/>
    <dgm:cxn modelId="{38B46E24-5EF6-4830-BD2E-5897918E1C1E}" type="presParOf" srcId="{BFF48EB7-5F40-4FF7-A437-E1108CED9D00}" destId="{0ECC459B-8B96-499D-9275-7BAB340E5118}" srcOrd="0" destOrd="0" presId="urn:microsoft.com/office/officeart/2005/8/layout/chevron1"/>
    <dgm:cxn modelId="{4620BA2C-910E-4825-B16A-0A76FBB12F52}" type="presParOf" srcId="{BFF48EB7-5F40-4FF7-A437-E1108CED9D00}" destId="{C7746FB5-FE13-462F-8E63-F9E122252733}" srcOrd="1" destOrd="0" presId="urn:microsoft.com/office/officeart/2005/8/layout/chevron1"/>
    <dgm:cxn modelId="{61FCAB0C-AAC1-4E4C-9B98-44E902DF5379}" type="presParOf" srcId="{BFF48EB7-5F40-4FF7-A437-E1108CED9D00}" destId="{414FA506-5C56-444D-B0A9-1B8F7989D9D0}" srcOrd="2" destOrd="0" presId="urn:microsoft.com/office/officeart/2005/8/layout/chevron1"/>
    <dgm:cxn modelId="{021D61FF-A543-4135-A1C0-19557D5A3A57}" type="presParOf" srcId="{BFF48EB7-5F40-4FF7-A437-E1108CED9D00}" destId="{FEDC4440-0A03-4E10-9A0B-019D21486401}" srcOrd="3" destOrd="0" presId="urn:microsoft.com/office/officeart/2005/8/layout/chevron1"/>
    <dgm:cxn modelId="{8314A56E-4955-4DE3-B84E-93F54151AB64}" type="presParOf" srcId="{BFF48EB7-5F40-4FF7-A437-E1108CED9D00}" destId="{C1FC703B-9AA1-4234-8EE4-8C7EAEBA9873}" srcOrd="4" destOrd="0" presId="urn:microsoft.com/office/officeart/2005/8/layout/chevron1"/>
    <dgm:cxn modelId="{74D45618-AA2A-4674-819B-3DE250EEC1EE}" type="presParOf" srcId="{BFF48EB7-5F40-4FF7-A437-E1108CED9D00}" destId="{8219E40A-B9A2-47B1-96BC-7661A64222D6}" srcOrd="5" destOrd="0" presId="urn:microsoft.com/office/officeart/2005/8/layout/chevron1"/>
    <dgm:cxn modelId="{4AEDFCCA-D82F-4047-8BEF-A968451EA3B1}" type="presParOf" srcId="{BFF48EB7-5F40-4FF7-A437-E1108CED9D00}" destId="{B4776655-5682-4618-995A-AE28AE427452}" srcOrd="6" destOrd="0" presId="urn:microsoft.com/office/officeart/2005/8/layout/chevron1"/>
    <dgm:cxn modelId="{F532F74F-E7EF-4091-AF11-AD2E039B9CEC}" type="presParOf" srcId="{BFF48EB7-5F40-4FF7-A437-E1108CED9D00}" destId="{16E1A370-238B-4306-9551-49A74BD28131}" srcOrd="7" destOrd="0" presId="urn:microsoft.com/office/officeart/2005/8/layout/chevron1"/>
    <dgm:cxn modelId="{DB1D96FA-F7FB-4F94-80D0-CEB68A81B104}" type="presParOf" srcId="{BFF48EB7-5F40-4FF7-A437-E1108CED9D00}" destId="{25EDC683-A133-4396-BE21-B5595EBF9F7B}" srcOrd="8" destOrd="0" presId="urn:microsoft.com/office/officeart/2005/8/layout/chevron1"/>
    <dgm:cxn modelId="{AAA4C21D-AC65-4B7B-BDAE-B7B5E4FDAE7B}" type="presParOf" srcId="{BFF48EB7-5F40-4FF7-A437-E1108CED9D00}" destId="{FEE31668-27EC-4C8C-A9B1-6D84C48EB770}" srcOrd="9" destOrd="0" presId="urn:microsoft.com/office/officeart/2005/8/layout/chevron1"/>
    <dgm:cxn modelId="{00A41C3E-18D7-4B39-AEB5-CE91293ED549}" type="presParOf" srcId="{BFF48EB7-5F40-4FF7-A437-E1108CED9D00}" destId="{11B4B22A-DE7B-47AC-8873-62E8BC82FD14}" srcOrd="10" destOrd="0" presId="urn:microsoft.com/office/officeart/2005/8/layout/chevron1"/>
    <dgm:cxn modelId="{A7C4B8FB-5A9F-47E7-BF3E-420D68EF1F34}" type="presParOf" srcId="{BFF48EB7-5F40-4FF7-A437-E1108CED9D00}" destId="{184798DB-8C6E-4A48-AE03-924FABD3E07B}" srcOrd="11" destOrd="0" presId="urn:microsoft.com/office/officeart/2005/8/layout/chevron1"/>
    <dgm:cxn modelId="{863A4C93-3C3F-44A3-8E0B-137B8AD8D543}" type="presParOf" srcId="{BFF48EB7-5F40-4FF7-A437-E1108CED9D00}" destId="{C3A69038-0147-4BAF-BB50-8D7B8431FC7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8C284D-CA17-4E5D-8B69-F0C979D5F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B6C08AF-645B-4908-939B-1FFC3B5DB782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/>
            <a:t>Reconnaissance</a:t>
          </a:r>
        </a:p>
      </dgm:t>
    </dgm:pt>
    <dgm:pt modelId="{85BE8E1F-C0F2-42DD-A617-C789BA6D2C2A}" type="parTrans" cxnId="{4CE96D5F-CA9D-487B-9B92-BB6315B48AE7}">
      <dgm:prSet/>
      <dgm:spPr/>
      <dgm:t>
        <a:bodyPr/>
        <a:lstStyle/>
        <a:p>
          <a:endParaRPr lang="en-US"/>
        </a:p>
      </dgm:t>
    </dgm:pt>
    <dgm:pt modelId="{D14950A8-E84E-42C6-8041-C9F78A24138F}" type="sibTrans" cxnId="{4CE96D5F-CA9D-487B-9B92-BB6315B48AE7}">
      <dgm:prSet/>
      <dgm:spPr/>
      <dgm:t>
        <a:bodyPr/>
        <a:lstStyle/>
        <a:p>
          <a:endParaRPr lang="en-US"/>
        </a:p>
      </dgm:t>
    </dgm:pt>
    <dgm:pt modelId="{7FE6211E-F5FF-4D11-8752-3AB6BA59729C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/>
            <a:t>Weaponization</a:t>
          </a:r>
          <a:endParaRPr lang="en-US" sz="1200" dirty="0"/>
        </a:p>
      </dgm:t>
    </dgm:pt>
    <dgm:pt modelId="{C44F43F7-8648-4846-8D8F-A8BBC38371C7}" type="parTrans" cxnId="{960F4F01-5307-4D22-9904-529D536F3B93}">
      <dgm:prSet/>
      <dgm:spPr/>
      <dgm:t>
        <a:bodyPr/>
        <a:lstStyle/>
        <a:p>
          <a:endParaRPr lang="en-US"/>
        </a:p>
      </dgm:t>
    </dgm:pt>
    <dgm:pt modelId="{EF6E9039-CA22-4957-B5A8-E7326CEE808A}" type="sibTrans" cxnId="{960F4F01-5307-4D22-9904-529D536F3B93}">
      <dgm:prSet/>
      <dgm:spPr/>
      <dgm:t>
        <a:bodyPr/>
        <a:lstStyle/>
        <a:p>
          <a:endParaRPr lang="en-US"/>
        </a:p>
      </dgm:t>
    </dgm:pt>
    <dgm:pt modelId="{2C0FF53C-9599-4663-AA15-6F48C87592AD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Delivery</a:t>
          </a:r>
        </a:p>
      </dgm:t>
    </dgm:pt>
    <dgm:pt modelId="{C56BBFC8-FE01-4B07-A630-C11D4837432A}" type="parTrans" cxnId="{9617FEBA-F5DE-4984-A2BE-E91FAF371391}">
      <dgm:prSet/>
      <dgm:spPr/>
      <dgm:t>
        <a:bodyPr/>
        <a:lstStyle/>
        <a:p>
          <a:endParaRPr lang="en-US"/>
        </a:p>
      </dgm:t>
    </dgm:pt>
    <dgm:pt modelId="{FF9E8DE5-4F70-4A0F-89ED-1A0A892004B8}" type="sibTrans" cxnId="{9617FEBA-F5DE-4984-A2BE-E91FAF371391}">
      <dgm:prSet/>
      <dgm:spPr/>
      <dgm:t>
        <a:bodyPr/>
        <a:lstStyle/>
        <a:p>
          <a:endParaRPr lang="en-US"/>
        </a:p>
      </dgm:t>
    </dgm:pt>
    <dgm:pt modelId="{9418C915-EDC0-4A7B-893A-05CA73CDA0CB}">
      <dgm:prSet phldrT="[Text]" custT="1"/>
      <dgm:spPr/>
      <dgm:t>
        <a:bodyPr/>
        <a:lstStyle/>
        <a:p>
          <a:r>
            <a:rPr lang="en-US" sz="1200" dirty="0"/>
            <a:t>Exploitation</a:t>
          </a:r>
        </a:p>
      </dgm:t>
    </dgm:pt>
    <dgm:pt modelId="{BA81A173-EAD5-4BE8-A42E-48C593469CA8}" type="parTrans" cxnId="{613BE18B-76C7-4303-9AFF-AE47EDAF6B3E}">
      <dgm:prSet/>
      <dgm:spPr/>
      <dgm:t>
        <a:bodyPr/>
        <a:lstStyle/>
        <a:p>
          <a:endParaRPr lang="en-US"/>
        </a:p>
      </dgm:t>
    </dgm:pt>
    <dgm:pt modelId="{305F4BAD-FB41-457B-953B-AB6F8B94F5FD}" type="sibTrans" cxnId="{613BE18B-76C7-4303-9AFF-AE47EDAF6B3E}">
      <dgm:prSet/>
      <dgm:spPr/>
      <dgm:t>
        <a:bodyPr/>
        <a:lstStyle/>
        <a:p>
          <a:endParaRPr lang="en-US"/>
        </a:p>
      </dgm:t>
    </dgm:pt>
    <dgm:pt modelId="{AC3253FA-E764-4D81-BF29-38E03620DDE9}">
      <dgm:prSet phldrT="[Text]" custT="1"/>
      <dgm:spPr/>
      <dgm:t>
        <a:bodyPr/>
        <a:lstStyle/>
        <a:p>
          <a:r>
            <a:rPr lang="en-US" sz="1200" dirty="0"/>
            <a:t>Installation</a:t>
          </a:r>
        </a:p>
      </dgm:t>
    </dgm:pt>
    <dgm:pt modelId="{644DABE2-7650-451F-91B5-0F34EE0FE9BF}" type="parTrans" cxnId="{4068BB73-74DA-499A-9E01-83EF1B141CE6}">
      <dgm:prSet/>
      <dgm:spPr/>
      <dgm:t>
        <a:bodyPr/>
        <a:lstStyle/>
        <a:p>
          <a:endParaRPr lang="en-US"/>
        </a:p>
      </dgm:t>
    </dgm:pt>
    <dgm:pt modelId="{DFD8BFC0-4F10-4AA6-B730-78592865A913}" type="sibTrans" cxnId="{4068BB73-74DA-499A-9E01-83EF1B141CE6}">
      <dgm:prSet/>
      <dgm:spPr/>
      <dgm:t>
        <a:bodyPr/>
        <a:lstStyle/>
        <a:p>
          <a:endParaRPr lang="en-US"/>
        </a:p>
      </dgm:t>
    </dgm:pt>
    <dgm:pt modelId="{68D0036A-8557-461D-A4B7-73991B06DF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C2</a:t>
          </a:r>
        </a:p>
      </dgm:t>
    </dgm:pt>
    <dgm:pt modelId="{4215670A-3B80-4C16-B2BD-C7175FF9CDF2}" type="parTrans" cxnId="{5018869D-70BE-4388-A81D-C7E7DF271A63}">
      <dgm:prSet/>
      <dgm:spPr/>
      <dgm:t>
        <a:bodyPr/>
        <a:lstStyle/>
        <a:p>
          <a:endParaRPr lang="en-US"/>
        </a:p>
      </dgm:t>
    </dgm:pt>
    <dgm:pt modelId="{E91F9D52-DD55-4CB3-AC43-BF6FB772F435}" type="sibTrans" cxnId="{5018869D-70BE-4388-A81D-C7E7DF271A63}">
      <dgm:prSet/>
      <dgm:spPr/>
      <dgm:t>
        <a:bodyPr/>
        <a:lstStyle/>
        <a:p>
          <a:endParaRPr lang="en-US"/>
        </a:p>
      </dgm:t>
    </dgm:pt>
    <dgm:pt modelId="{F27E5AE2-30A5-4E01-AAD4-AEAAA15AA5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Actions on Intent</a:t>
          </a:r>
        </a:p>
      </dgm:t>
    </dgm:pt>
    <dgm:pt modelId="{663F063F-B55D-4ED4-AE35-7435D7030294}" type="parTrans" cxnId="{D3727416-D79D-4406-81F7-49C7A77F4312}">
      <dgm:prSet/>
      <dgm:spPr/>
      <dgm:t>
        <a:bodyPr/>
        <a:lstStyle/>
        <a:p>
          <a:endParaRPr lang="en-US"/>
        </a:p>
      </dgm:t>
    </dgm:pt>
    <dgm:pt modelId="{A52BCBD3-8960-4E92-9361-7BAF6F0C8CA3}" type="sibTrans" cxnId="{D3727416-D79D-4406-81F7-49C7A77F4312}">
      <dgm:prSet/>
      <dgm:spPr/>
      <dgm:t>
        <a:bodyPr/>
        <a:lstStyle/>
        <a:p>
          <a:endParaRPr lang="en-US"/>
        </a:p>
      </dgm:t>
    </dgm:pt>
    <dgm:pt modelId="{BFF48EB7-5F40-4FF7-A437-E1108CED9D00}" type="pres">
      <dgm:prSet presAssocID="{488C284D-CA17-4E5D-8B69-F0C979D5F9F6}" presName="Name0" presStyleCnt="0">
        <dgm:presLayoutVars>
          <dgm:dir/>
          <dgm:animLvl val="lvl"/>
          <dgm:resizeHandles val="exact"/>
        </dgm:presLayoutVars>
      </dgm:prSet>
      <dgm:spPr/>
    </dgm:pt>
    <dgm:pt modelId="{0ECC459B-8B96-499D-9275-7BAB340E5118}" type="pres">
      <dgm:prSet presAssocID="{1B6C08AF-645B-4908-939B-1FFC3B5DB78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7746FB5-FE13-462F-8E63-F9E122252733}" type="pres">
      <dgm:prSet presAssocID="{D14950A8-E84E-42C6-8041-C9F78A24138F}" presName="parTxOnlySpace" presStyleCnt="0"/>
      <dgm:spPr/>
    </dgm:pt>
    <dgm:pt modelId="{414FA506-5C56-444D-B0A9-1B8F7989D9D0}" type="pres">
      <dgm:prSet presAssocID="{7FE6211E-F5FF-4D11-8752-3AB6BA59729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FEDC4440-0A03-4E10-9A0B-019D21486401}" type="pres">
      <dgm:prSet presAssocID="{EF6E9039-CA22-4957-B5A8-E7326CEE808A}" presName="parTxOnlySpace" presStyleCnt="0"/>
      <dgm:spPr/>
    </dgm:pt>
    <dgm:pt modelId="{C1FC703B-9AA1-4234-8EE4-8C7EAEBA9873}" type="pres">
      <dgm:prSet presAssocID="{2C0FF53C-9599-4663-AA15-6F48C87592AD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219E40A-B9A2-47B1-96BC-7661A64222D6}" type="pres">
      <dgm:prSet presAssocID="{FF9E8DE5-4F70-4A0F-89ED-1A0A892004B8}" presName="parTxOnlySpace" presStyleCnt="0"/>
      <dgm:spPr/>
    </dgm:pt>
    <dgm:pt modelId="{B4776655-5682-4618-995A-AE28AE427452}" type="pres">
      <dgm:prSet presAssocID="{9418C915-EDC0-4A7B-893A-05CA73CDA0C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6E1A370-238B-4306-9551-49A74BD28131}" type="pres">
      <dgm:prSet presAssocID="{305F4BAD-FB41-457B-953B-AB6F8B94F5FD}" presName="parTxOnlySpace" presStyleCnt="0"/>
      <dgm:spPr/>
    </dgm:pt>
    <dgm:pt modelId="{25EDC683-A133-4396-BE21-B5595EBF9F7B}" type="pres">
      <dgm:prSet presAssocID="{AC3253FA-E764-4D81-BF29-38E03620DDE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EE31668-27EC-4C8C-A9B1-6D84C48EB770}" type="pres">
      <dgm:prSet presAssocID="{DFD8BFC0-4F10-4AA6-B730-78592865A913}" presName="parTxOnlySpace" presStyleCnt="0"/>
      <dgm:spPr/>
    </dgm:pt>
    <dgm:pt modelId="{11B4B22A-DE7B-47AC-8873-62E8BC82FD14}" type="pres">
      <dgm:prSet presAssocID="{68D0036A-8557-461D-A4B7-73991B06DF4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84798DB-8C6E-4A48-AE03-924FABD3E07B}" type="pres">
      <dgm:prSet presAssocID="{E91F9D52-DD55-4CB3-AC43-BF6FB772F435}" presName="parTxOnlySpace" presStyleCnt="0"/>
      <dgm:spPr/>
    </dgm:pt>
    <dgm:pt modelId="{C3A69038-0147-4BAF-BB50-8D7B8431FC72}" type="pres">
      <dgm:prSet presAssocID="{F27E5AE2-30A5-4E01-AAD4-AEAAA15AA541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C42F2E38-ADCA-4F5E-9218-D1C1C71B2F5E}" type="presOf" srcId="{488C284D-CA17-4E5D-8B69-F0C979D5F9F6}" destId="{BFF48EB7-5F40-4FF7-A437-E1108CED9D00}" srcOrd="0" destOrd="0" presId="urn:microsoft.com/office/officeart/2005/8/layout/chevron1"/>
    <dgm:cxn modelId="{613BE18B-76C7-4303-9AFF-AE47EDAF6B3E}" srcId="{488C284D-CA17-4E5D-8B69-F0C979D5F9F6}" destId="{9418C915-EDC0-4A7B-893A-05CA73CDA0CB}" srcOrd="3" destOrd="0" parTransId="{BA81A173-EAD5-4BE8-A42E-48C593469CA8}" sibTransId="{305F4BAD-FB41-457B-953B-AB6F8B94F5FD}"/>
    <dgm:cxn modelId="{077EE0BB-0353-443C-AD0A-02C740B5E389}" type="presOf" srcId="{7FE6211E-F5FF-4D11-8752-3AB6BA59729C}" destId="{414FA506-5C56-444D-B0A9-1B8F7989D9D0}" srcOrd="0" destOrd="0" presId="urn:microsoft.com/office/officeart/2005/8/layout/chevron1"/>
    <dgm:cxn modelId="{D3727416-D79D-4406-81F7-49C7A77F4312}" srcId="{488C284D-CA17-4E5D-8B69-F0C979D5F9F6}" destId="{F27E5AE2-30A5-4E01-AAD4-AEAAA15AA541}" srcOrd="6" destOrd="0" parTransId="{663F063F-B55D-4ED4-AE35-7435D7030294}" sibTransId="{A52BCBD3-8960-4E92-9361-7BAF6F0C8CA3}"/>
    <dgm:cxn modelId="{EA97BDA4-4C7F-440F-B6D3-32ACD99EA954}" type="presOf" srcId="{F27E5AE2-30A5-4E01-AAD4-AEAAA15AA541}" destId="{C3A69038-0147-4BAF-BB50-8D7B8431FC72}" srcOrd="0" destOrd="0" presId="urn:microsoft.com/office/officeart/2005/8/layout/chevron1"/>
    <dgm:cxn modelId="{452107F8-84F3-4D6A-BB68-36C29BA3BD18}" type="presOf" srcId="{9418C915-EDC0-4A7B-893A-05CA73CDA0CB}" destId="{B4776655-5682-4618-995A-AE28AE427452}" srcOrd="0" destOrd="0" presId="urn:microsoft.com/office/officeart/2005/8/layout/chevron1"/>
    <dgm:cxn modelId="{4CE96D5F-CA9D-487B-9B92-BB6315B48AE7}" srcId="{488C284D-CA17-4E5D-8B69-F0C979D5F9F6}" destId="{1B6C08AF-645B-4908-939B-1FFC3B5DB782}" srcOrd="0" destOrd="0" parTransId="{85BE8E1F-C0F2-42DD-A617-C789BA6D2C2A}" sibTransId="{D14950A8-E84E-42C6-8041-C9F78A24138F}"/>
    <dgm:cxn modelId="{68FB6A46-DD11-480D-AE05-B1AF739F46FC}" type="presOf" srcId="{68D0036A-8557-461D-A4B7-73991B06DF41}" destId="{11B4B22A-DE7B-47AC-8873-62E8BC82FD14}" srcOrd="0" destOrd="0" presId="urn:microsoft.com/office/officeart/2005/8/layout/chevron1"/>
    <dgm:cxn modelId="{C9FE8549-718A-4A32-B521-189ED746EECE}" type="presOf" srcId="{1B6C08AF-645B-4908-939B-1FFC3B5DB782}" destId="{0ECC459B-8B96-499D-9275-7BAB340E5118}" srcOrd="0" destOrd="0" presId="urn:microsoft.com/office/officeart/2005/8/layout/chevron1"/>
    <dgm:cxn modelId="{9617FEBA-F5DE-4984-A2BE-E91FAF371391}" srcId="{488C284D-CA17-4E5D-8B69-F0C979D5F9F6}" destId="{2C0FF53C-9599-4663-AA15-6F48C87592AD}" srcOrd="2" destOrd="0" parTransId="{C56BBFC8-FE01-4B07-A630-C11D4837432A}" sibTransId="{FF9E8DE5-4F70-4A0F-89ED-1A0A892004B8}"/>
    <dgm:cxn modelId="{4068BB73-74DA-499A-9E01-83EF1B141CE6}" srcId="{488C284D-CA17-4E5D-8B69-F0C979D5F9F6}" destId="{AC3253FA-E764-4D81-BF29-38E03620DDE9}" srcOrd="4" destOrd="0" parTransId="{644DABE2-7650-451F-91B5-0F34EE0FE9BF}" sibTransId="{DFD8BFC0-4F10-4AA6-B730-78592865A913}"/>
    <dgm:cxn modelId="{5018869D-70BE-4388-A81D-C7E7DF271A63}" srcId="{488C284D-CA17-4E5D-8B69-F0C979D5F9F6}" destId="{68D0036A-8557-461D-A4B7-73991B06DF41}" srcOrd="5" destOrd="0" parTransId="{4215670A-3B80-4C16-B2BD-C7175FF9CDF2}" sibTransId="{E91F9D52-DD55-4CB3-AC43-BF6FB772F435}"/>
    <dgm:cxn modelId="{E6298350-4808-4431-83D1-DFC66BE781AE}" type="presOf" srcId="{AC3253FA-E764-4D81-BF29-38E03620DDE9}" destId="{25EDC683-A133-4396-BE21-B5595EBF9F7B}" srcOrd="0" destOrd="0" presId="urn:microsoft.com/office/officeart/2005/8/layout/chevron1"/>
    <dgm:cxn modelId="{960F4F01-5307-4D22-9904-529D536F3B93}" srcId="{488C284D-CA17-4E5D-8B69-F0C979D5F9F6}" destId="{7FE6211E-F5FF-4D11-8752-3AB6BA59729C}" srcOrd="1" destOrd="0" parTransId="{C44F43F7-8648-4846-8D8F-A8BBC38371C7}" sibTransId="{EF6E9039-CA22-4957-B5A8-E7326CEE808A}"/>
    <dgm:cxn modelId="{0FEA1905-3956-4B39-B6CB-361ACC1EC944}" type="presOf" srcId="{2C0FF53C-9599-4663-AA15-6F48C87592AD}" destId="{C1FC703B-9AA1-4234-8EE4-8C7EAEBA9873}" srcOrd="0" destOrd="0" presId="urn:microsoft.com/office/officeart/2005/8/layout/chevron1"/>
    <dgm:cxn modelId="{38B46E24-5EF6-4830-BD2E-5897918E1C1E}" type="presParOf" srcId="{BFF48EB7-5F40-4FF7-A437-E1108CED9D00}" destId="{0ECC459B-8B96-499D-9275-7BAB340E5118}" srcOrd="0" destOrd="0" presId="urn:microsoft.com/office/officeart/2005/8/layout/chevron1"/>
    <dgm:cxn modelId="{4620BA2C-910E-4825-B16A-0A76FBB12F52}" type="presParOf" srcId="{BFF48EB7-5F40-4FF7-A437-E1108CED9D00}" destId="{C7746FB5-FE13-462F-8E63-F9E122252733}" srcOrd="1" destOrd="0" presId="urn:microsoft.com/office/officeart/2005/8/layout/chevron1"/>
    <dgm:cxn modelId="{61FCAB0C-AAC1-4E4C-9B98-44E902DF5379}" type="presParOf" srcId="{BFF48EB7-5F40-4FF7-A437-E1108CED9D00}" destId="{414FA506-5C56-444D-B0A9-1B8F7989D9D0}" srcOrd="2" destOrd="0" presId="urn:microsoft.com/office/officeart/2005/8/layout/chevron1"/>
    <dgm:cxn modelId="{021D61FF-A543-4135-A1C0-19557D5A3A57}" type="presParOf" srcId="{BFF48EB7-5F40-4FF7-A437-E1108CED9D00}" destId="{FEDC4440-0A03-4E10-9A0B-019D21486401}" srcOrd="3" destOrd="0" presId="urn:microsoft.com/office/officeart/2005/8/layout/chevron1"/>
    <dgm:cxn modelId="{8314A56E-4955-4DE3-B84E-93F54151AB64}" type="presParOf" srcId="{BFF48EB7-5F40-4FF7-A437-E1108CED9D00}" destId="{C1FC703B-9AA1-4234-8EE4-8C7EAEBA9873}" srcOrd="4" destOrd="0" presId="urn:microsoft.com/office/officeart/2005/8/layout/chevron1"/>
    <dgm:cxn modelId="{74D45618-AA2A-4674-819B-3DE250EEC1EE}" type="presParOf" srcId="{BFF48EB7-5F40-4FF7-A437-E1108CED9D00}" destId="{8219E40A-B9A2-47B1-96BC-7661A64222D6}" srcOrd="5" destOrd="0" presId="urn:microsoft.com/office/officeart/2005/8/layout/chevron1"/>
    <dgm:cxn modelId="{4AEDFCCA-D82F-4047-8BEF-A968451EA3B1}" type="presParOf" srcId="{BFF48EB7-5F40-4FF7-A437-E1108CED9D00}" destId="{B4776655-5682-4618-995A-AE28AE427452}" srcOrd="6" destOrd="0" presId="urn:microsoft.com/office/officeart/2005/8/layout/chevron1"/>
    <dgm:cxn modelId="{F532F74F-E7EF-4091-AF11-AD2E039B9CEC}" type="presParOf" srcId="{BFF48EB7-5F40-4FF7-A437-E1108CED9D00}" destId="{16E1A370-238B-4306-9551-49A74BD28131}" srcOrd="7" destOrd="0" presId="urn:microsoft.com/office/officeart/2005/8/layout/chevron1"/>
    <dgm:cxn modelId="{DB1D96FA-F7FB-4F94-80D0-CEB68A81B104}" type="presParOf" srcId="{BFF48EB7-5F40-4FF7-A437-E1108CED9D00}" destId="{25EDC683-A133-4396-BE21-B5595EBF9F7B}" srcOrd="8" destOrd="0" presId="urn:microsoft.com/office/officeart/2005/8/layout/chevron1"/>
    <dgm:cxn modelId="{AAA4C21D-AC65-4B7B-BDAE-B7B5E4FDAE7B}" type="presParOf" srcId="{BFF48EB7-5F40-4FF7-A437-E1108CED9D00}" destId="{FEE31668-27EC-4C8C-A9B1-6D84C48EB770}" srcOrd="9" destOrd="0" presId="urn:microsoft.com/office/officeart/2005/8/layout/chevron1"/>
    <dgm:cxn modelId="{00A41C3E-18D7-4B39-AEB5-CE91293ED549}" type="presParOf" srcId="{BFF48EB7-5F40-4FF7-A437-E1108CED9D00}" destId="{11B4B22A-DE7B-47AC-8873-62E8BC82FD14}" srcOrd="10" destOrd="0" presId="urn:microsoft.com/office/officeart/2005/8/layout/chevron1"/>
    <dgm:cxn modelId="{A7C4B8FB-5A9F-47E7-BF3E-420D68EF1F34}" type="presParOf" srcId="{BFF48EB7-5F40-4FF7-A437-E1108CED9D00}" destId="{184798DB-8C6E-4A48-AE03-924FABD3E07B}" srcOrd="11" destOrd="0" presId="urn:microsoft.com/office/officeart/2005/8/layout/chevron1"/>
    <dgm:cxn modelId="{863A4C93-3C3F-44A3-8E0B-137B8AD8D543}" type="presParOf" srcId="{BFF48EB7-5F40-4FF7-A437-E1108CED9D00}" destId="{C3A69038-0147-4BAF-BB50-8D7B8431FC7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8C284D-CA17-4E5D-8B69-F0C979D5F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B6C08AF-645B-4908-939B-1FFC3B5DB782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/>
            <a:t>Reconnaissance</a:t>
          </a:r>
        </a:p>
      </dgm:t>
    </dgm:pt>
    <dgm:pt modelId="{85BE8E1F-C0F2-42DD-A617-C789BA6D2C2A}" type="parTrans" cxnId="{4CE96D5F-CA9D-487B-9B92-BB6315B48AE7}">
      <dgm:prSet/>
      <dgm:spPr/>
      <dgm:t>
        <a:bodyPr/>
        <a:lstStyle/>
        <a:p>
          <a:endParaRPr lang="en-US"/>
        </a:p>
      </dgm:t>
    </dgm:pt>
    <dgm:pt modelId="{D14950A8-E84E-42C6-8041-C9F78A24138F}" type="sibTrans" cxnId="{4CE96D5F-CA9D-487B-9B92-BB6315B48AE7}">
      <dgm:prSet/>
      <dgm:spPr/>
      <dgm:t>
        <a:bodyPr/>
        <a:lstStyle/>
        <a:p>
          <a:endParaRPr lang="en-US"/>
        </a:p>
      </dgm:t>
    </dgm:pt>
    <dgm:pt modelId="{7FE6211E-F5FF-4D11-8752-3AB6BA59729C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/>
            <a:t>Weaponization</a:t>
          </a:r>
          <a:endParaRPr lang="en-US" sz="1200" dirty="0"/>
        </a:p>
      </dgm:t>
    </dgm:pt>
    <dgm:pt modelId="{C44F43F7-8648-4846-8D8F-A8BBC38371C7}" type="parTrans" cxnId="{960F4F01-5307-4D22-9904-529D536F3B93}">
      <dgm:prSet/>
      <dgm:spPr/>
      <dgm:t>
        <a:bodyPr/>
        <a:lstStyle/>
        <a:p>
          <a:endParaRPr lang="en-US"/>
        </a:p>
      </dgm:t>
    </dgm:pt>
    <dgm:pt modelId="{EF6E9039-CA22-4957-B5A8-E7326CEE808A}" type="sibTrans" cxnId="{960F4F01-5307-4D22-9904-529D536F3B93}">
      <dgm:prSet/>
      <dgm:spPr/>
      <dgm:t>
        <a:bodyPr/>
        <a:lstStyle/>
        <a:p>
          <a:endParaRPr lang="en-US"/>
        </a:p>
      </dgm:t>
    </dgm:pt>
    <dgm:pt modelId="{2C0FF53C-9599-4663-AA15-6F48C87592AD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Delivery</a:t>
          </a:r>
        </a:p>
      </dgm:t>
    </dgm:pt>
    <dgm:pt modelId="{C56BBFC8-FE01-4B07-A630-C11D4837432A}" type="parTrans" cxnId="{9617FEBA-F5DE-4984-A2BE-E91FAF371391}">
      <dgm:prSet/>
      <dgm:spPr/>
      <dgm:t>
        <a:bodyPr/>
        <a:lstStyle/>
        <a:p>
          <a:endParaRPr lang="en-US"/>
        </a:p>
      </dgm:t>
    </dgm:pt>
    <dgm:pt modelId="{FF9E8DE5-4F70-4A0F-89ED-1A0A892004B8}" type="sibTrans" cxnId="{9617FEBA-F5DE-4984-A2BE-E91FAF371391}">
      <dgm:prSet/>
      <dgm:spPr/>
      <dgm:t>
        <a:bodyPr/>
        <a:lstStyle/>
        <a:p>
          <a:endParaRPr lang="en-US"/>
        </a:p>
      </dgm:t>
    </dgm:pt>
    <dgm:pt modelId="{9418C915-EDC0-4A7B-893A-05CA73CDA0CB}">
      <dgm:prSet phldrT="[Text]" custT="1"/>
      <dgm:spPr/>
      <dgm:t>
        <a:bodyPr/>
        <a:lstStyle/>
        <a:p>
          <a:r>
            <a:rPr lang="en-US" sz="1200" dirty="0"/>
            <a:t>Exploitation</a:t>
          </a:r>
        </a:p>
      </dgm:t>
    </dgm:pt>
    <dgm:pt modelId="{BA81A173-EAD5-4BE8-A42E-48C593469CA8}" type="parTrans" cxnId="{613BE18B-76C7-4303-9AFF-AE47EDAF6B3E}">
      <dgm:prSet/>
      <dgm:spPr/>
      <dgm:t>
        <a:bodyPr/>
        <a:lstStyle/>
        <a:p>
          <a:endParaRPr lang="en-US"/>
        </a:p>
      </dgm:t>
    </dgm:pt>
    <dgm:pt modelId="{305F4BAD-FB41-457B-953B-AB6F8B94F5FD}" type="sibTrans" cxnId="{613BE18B-76C7-4303-9AFF-AE47EDAF6B3E}">
      <dgm:prSet/>
      <dgm:spPr/>
      <dgm:t>
        <a:bodyPr/>
        <a:lstStyle/>
        <a:p>
          <a:endParaRPr lang="en-US"/>
        </a:p>
      </dgm:t>
    </dgm:pt>
    <dgm:pt modelId="{AC3253FA-E764-4D81-BF29-38E03620DDE9}">
      <dgm:prSet phldrT="[Text]" custT="1"/>
      <dgm:spPr/>
      <dgm:t>
        <a:bodyPr/>
        <a:lstStyle/>
        <a:p>
          <a:r>
            <a:rPr lang="en-US" sz="1200" dirty="0"/>
            <a:t>Installation</a:t>
          </a:r>
        </a:p>
      </dgm:t>
    </dgm:pt>
    <dgm:pt modelId="{644DABE2-7650-451F-91B5-0F34EE0FE9BF}" type="parTrans" cxnId="{4068BB73-74DA-499A-9E01-83EF1B141CE6}">
      <dgm:prSet/>
      <dgm:spPr/>
      <dgm:t>
        <a:bodyPr/>
        <a:lstStyle/>
        <a:p>
          <a:endParaRPr lang="en-US"/>
        </a:p>
      </dgm:t>
    </dgm:pt>
    <dgm:pt modelId="{DFD8BFC0-4F10-4AA6-B730-78592865A913}" type="sibTrans" cxnId="{4068BB73-74DA-499A-9E01-83EF1B141CE6}">
      <dgm:prSet/>
      <dgm:spPr/>
      <dgm:t>
        <a:bodyPr/>
        <a:lstStyle/>
        <a:p>
          <a:endParaRPr lang="en-US"/>
        </a:p>
      </dgm:t>
    </dgm:pt>
    <dgm:pt modelId="{68D0036A-8557-461D-A4B7-73991B06DF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C2</a:t>
          </a:r>
        </a:p>
      </dgm:t>
    </dgm:pt>
    <dgm:pt modelId="{4215670A-3B80-4C16-B2BD-C7175FF9CDF2}" type="parTrans" cxnId="{5018869D-70BE-4388-A81D-C7E7DF271A63}">
      <dgm:prSet/>
      <dgm:spPr/>
      <dgm:t>
        <a:bodyPr/>
        <a:lstStyle/>
        <a:p>
          <a:endParaRPr lang="en-US"/>
        </a:p>
      </dgm:t>
    </dgm:pt>
    <dgm:pt modelId="{E91F9D52-DD55-4CB3-AC43-BF6FB772F435}" type="sibTrans" cxnId="{5018869D-70BE-4388-A81D-C7E7DF271A63}">
      <dgm:prSet/>
      <dgm:spPr/>
      <dgm:t>
        <a:bodyPr/>
        <a:lstStyle/>
        <a:p>
          <a:endParaRPr lang="en-US"/>
        </a:p>
      </dgm:t>
    </dgm:pt>
    <dgm:pt modelId="{F27E5AE2-30A5-4E01-AAD4-AEAAA15AA5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Actions on Intent</a:t>
          </a:r>
        </a:p>
      </dgm:t>
    </dgm:pt>
    <dgm:pt modelId="{663F063F-B55D-4ED4-AE35-7435D7030294}" type="parTrans" cxnId="{D3727416-D79D-4406-81F7-49C7A77F4312}">
      <dgm:prSet/>
      <dgm:spPr/>
      <dgm:t>
        <a:bodyPr/>
        <a:lstStyle/>
        <a:p>
          <a:endParaRPr lang="en-US"/>
        </a:p>
      </dgm:t>
    </dgm:pt>
    <dgm:pt modelId="{A52BCBD3-8960-4E92-9361-7BAF6F0C8CA3}" type="sibTrans" cxnId="{D3727416-D79D-4406-81F7-49C7A77F4312}">
      <dgm:prSet/>
      <dgm:spPr/>
      <dgm:t>
        <a:bodyPr/>
        <a:lstStyle/>
        <a:p>
          <a:endParaRPr lang="en-US"/>
        </a:p>
      </dgm:t>
    </dgm:pt>
    <dgm:pt modelId="{BFF48EB7-5F40-4FF7-A437-E1108CED9D00}" type="pres">
      <dgm:prSet presAssocID="{488C284D-CA17-4E5D-8B69-F0C979D5F9F6}" presName="Name0" presStyleCnt="0">
        <dgm:presLayoutVars>
          <dgm:dir/>
          <dgm:animLvl val="lvl"/>
          <dgm:resizeHandles val="exact"/>
        </dgm:presLayoutVars>
      </dgm:prSet>
      <dgm:spPr/>
    </dgm:pt>
    <dgm:pt modelId="{0ECC459B-8B96-499D-9275-7BAB340E5118}" type="pres">
      <dgm:prSet presAssocID="{1B6C08AF-645B-4908-939B-1FFC3B5DB78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7746FB5-FE13-462F-8E63-F9E122252733}" type="pres">
      <dgm:prSet presAssocID="{D14950A8-E84E-42C6-8041-C9F78A24138F}" presName="parTxOnlySpace" presStyleCnt="0"/>
      <dgm:spPr/>
    </dgm:pt>
    <dgm:pt modelId="{414FA506-5C56-444D-B0A9-1B8F7989D9D0}" type="pres">
      <dgm:prSet presAssocID="{7FE6211E-F5FF-4D11-8752-3AB6BA59729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FEDC4440-0A03-4E10-9A0B-019D21486401}" type="pres">
      <dgm:prSet presAssocID="{EF6E9039-CA22-4957-B5A8-E7326CEE808A}" presName="parTxOnlySpace" presStyleCnt="0"/>
      <dgm:spPr/>
    </dgm:pt>
    <dgm:pt modelId="{C1FC703B-9AA1-4234-8EE4-8C7EAEBA9873}" type="pres">
      <dgm:prSet presAssocID="{2C0FF53C-9599-4663-AA15-6F48C87592AD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219E40A-B9A2-47B1-96BC-7661A64222D6}" type="pres">
      <dgm:prSet presAssocID="{FF9E8DE5-4F70-4A0F-89ED-1A0A892004B8}" presName="parTxOnlySpace" presStyleCnt="0"/>
      <dgm:spPr/>
    </dgm:pt>
    <dgm:pt modelId="{B4776655-5682-4618-995A-AE28AE427452}" type="pres">
      <dgm:prSet presAssocID="{9418C915-EDC0-4A7B-893A-05CA73CDA0C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6E1A370-238B-4306-9551-49A74BD28131}" type="pres">
      <dgm:prSet presAssocID="{305F4BAD-FB41-457B-953B-AB6F8B94F5FD}" presName="parTxOnlySpace" presStyleCnt="0"/>
      <dgm:spPr/>
    </dgm:pt>
    <dgm:pt modelId="{25EDC683-A133-4396-BE21-B5595EBF9F7B}" type="pres">
      <dgm:prSet presAssocID="{AC3253FA-E764-4D81-BF29-38E03620DDE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EE31668-27EC-4C8C-A9B1-6D84C48EB770}" type="pres">
      <dgm:prSet presAssocID="{DFD8BFC0-4F10-4AA6-B730-78592865A913}" presName="parTxOnlySpace" presStyleCnt="0"/>
      <dgm:spPr/>
    </dgm:pt>
    <dgm:pt modelId="{11B4B22A-DE7B-47AC-8873-62E8BC82FD14}" type="pres">
      <dgm:prSet presAssocID="{68D0036A-8557-461D-A4B7-73991B06DF4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84798DB-8C6E-4A48-AE03-924FABD3E07B}" type="pres">
      <dgm:prSet presAssocID="{E91F9D52-DD55-4CB3-AC43-BF6FB772F435}" presName="parTxOnlySpace" presStyleCnt="0"/>
      <dgm:spPr/>
    </dgm:pt>
    <dgm:pt modelId="{C3A69038-0147-4BAF-BB50-8D7B8431FC72}" type="pres">
      <dgm:prSet presAssocID="{F27E5AE2-30A5-4E01-AAD4-AEAAA15AA541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C42F2E38-ADCA-4F5E-9218-D1C1C71B2F5E}" type="presOf" srcId="{488C284D-CA17-4E5D-8B69-F0C979D5F9F6}" destId="{BFF48EB7-5F40-4FF7-A437-E1108CED9D00}" srcOrd="0" destOrd="0" presId="urn:microsoft.com/office/officeart/2005/8/layout/chevron1"/>
    <dgm:cxn modelId="{613BE18B-76C7-4303-9AFF-AE47EDAF6B3E}" srcId="{488C284D-CA17-4E5D-8B69-F0C979D5F9F6}" destId="{9418C915-EDC0-4A7B-893A-05CA73CDA0CB}" srcOrd="3" destOrd="0" parTransId="{BA81A173-EAD5-4BE8-A42E-48C593469CA8}" sibTransId="{305F4BAD-FB41-457B-953B-AB6F8B94F5FD}"/>
    <dgm:cxn modelId="{077EE0BB-0353-443C-AD0A-02C740B5E389}" type="presOf" srcId="{7FE6211E-F5FF-4D11-8752-3AB6BA59729C}" destId="{414FA506-5C56-444D-B0A9-1B8F7989D9D0}" srcOrd="0" destOrd="0" presId="urn:microsoft.com/office/officeart/2005/8/layout/chevron1"/>
    <dgm:cxn modelId="{D3727416-D79D-4406-81F7-49C7A77F4312}" srcId="{488C284D-CA17-4E5D-8B69-F0C979D5F9F6}" destId="{F27E5AE2-30A5-4E01-AAD4-AEAAA15AA541}" srcOrd="6" destOrd="0" parTransId="{663F063F-B55D-4ED4-AE35-7435D7030294}" sibTransId="{A52BCBD3-8960-4E92-9361-7BAF6F0C8CA3}"/>
    <dgm:cxn modelId="{EA97BDA4-4C7F-440F-B6D3-32ACD99EA954}" type="presOf" srcId="{F27E5AE2-30A5-4E01-AAD4-AEAAA15AA541}" destId="{C3A69038-0147-4BAF-BB50-8D7B8431FC72}" srcOrd="0" destOrd="0" presId="urn:microsoft.com/office/officeart/2005/8/layout/chevron1"/>
    <dgm:cxn modelId="{452107F8-84F3-4D6A-BB68-36C29BA3BD18}" type="presOf" srcId="{9418C915-EDC0-4A7B-893A-05CA73CDA0CB}" destId="{B4776655-5682-4618-995A-AE28AE427452}" srcOrd="0" destOrd="0" presId="urn:microsoft.com/office/officeart/2005/8/layout/chevron1"/>
    <dgm:cxn modelId="{4CE96D5F-CA9D-487B-9B92-BB6315B48AE7}" srcId="{488C284D-CA17-4E5D-8B69-F0C979D5F9F6}" destId="{1B6C08AF-645B-4908-939B-1FFC3B5DB782}" srcOrd="0" destOrd="0" parTransId="{85BE8E1F-C0F2-42DD-A617-C789BA6D2C2A}" sibTransId="{D14950A8-E84E-42C6-8041-C9F78A24138F}"/>
    <dgm:cxn modelId="{68FB6A46-DD11-480D-AE05-B1AF739F46FC}" type="presOf" srcId="{68D0036A-8557-461D-A4B7-73991B06DF41}" destId="{11B4B22A-DE7B-47AC-8873-62E8BC82FD14}" srcOrd="0" destOrd="0" presId="urn:microsoft.com/office/officeart/2005/8/layout/chevron1"/>
    <dgm:cxn modelId="{C9FE8549-718A-4A32-B521-189ED746EECE}" type="presOf" srcId="{1B6C08AF-645B-4908-939B-1FFC3B5DB782}" destId="{0ECC459B-8B96-499D-9275-7BAB340E5118}" srcOrd="0" destOrd="0" presId="urn:microsoft.com/office/officeart/2005/8/layout/chevron1"/>
    <dgm:cxn modelId="{9617FEBA-F5DE-4984-A2BE-E91FAF371391}" srcId="{488C284D-CA17-4E5D-8B69-F0C979D5F9F6}" destId="{2C0FF53C-9599-4663-AA15-6F48C87592AD}" srcOrd="2" destOrd="0" parTransId="{C56BBFC8-FE01-4B07-A630-C11D4837432A}" sibTransId="{FF9E8DE5-4F70-4A0F-89ED-1A0A892004B8}"/>
    <dgm:cxn modelId="{4068BB73-74DA-499A-9E01-83EF1B141CE6}" srcId="{488C284D-CA17-4E5D-8B69-F0C979D5F9F6}" destId="{AC3253FA-E764-4D81-BF29-38E03620DDE9}" srcOrd="4" destOrd="0" parTransId="{644DABE2-7650-451F-91B5-0F34EE0FE9BF}" sibTransId="{DFD8BFC0-4F10-4AA6-B730-78592865A913}"/>
    <dgm:cxn modelId="{5018869D-70BE-4388-A81D-C7E7DF271A63}" srcId="{488C284D-CA17-4E5D-8B69-F0C979D5F9F6}" destId="{68D0036A-8557-461D-A4B7-73991B06DF41}" srcOrd="5" destOrd="0" parTransId="{4215670A-3B80-4C16-B2BD-C7175FF9CDF2}" sibTransId="{E91F9D52-DD55-4CB3-AC43-BF6FB772F435}"/>
    <dgm:cxn modelId="{E6298350-4808-4431-83D1-DFC66BE781AE}" type="presOf" srcId="{AC3253FA-E764-4D81-BF29-38E03620DDE9}" destId="{25EDC683-A133-4396-BE21-B5595EBF9F7B}" srcOrd="0" destOrd="0" presId="urn:microsoft.com/office/officeart/2005/8/layout/chevron1"/>
    <dgm:cxn modelId="{960F4F01-5307-4D22-9904-529D536F3B93}" srcId="{488C284D-CA17-4E5D-8B69-F0C979D5F9F6}" destId="{7FE6211E-F5FF-4D11-8752-3AB6BA59729C}" srcOrd="1" destOrd="0" parTransId="{C44F43F7-8648-4846-8D8F-A8BBC38371C7}" sibTransId="{EF6E9039-CA22-4957-B5A8-E7326CEE808A}"/>
    <dgm:cxn modelId="{0FEA1905-3956-4B39-B6CB-361ACC1EC944}" type="presOf" srcId="{2C0FF53C-9599-4663-AA15-6F48C87592AD}" destId="{C1FC703B-9AA1-4234-8EE4-8C7EAEBA9873}" srcOrd="0" destOrd="0" presId="urn:microsoft.com/office/officeart/2005/8/layout/chevron1"/>
    <dgm:cxn modelId="{38B46E24-5EF6-4830-BD2E-5897918E1C1E}" type="presParOf" srcId="{BFF48EB7-5F40-4FF7-A437-E1108CED9D00}" destId="{0ECC459B-8B96-499D-9275-7BAB340E5118}" srcOrd="0" destOrd="0" presId="urn:microsoft.com/office/officeart/2005/8/layout/chevron1"/>
    <dgm:cxn modelId="{4620BA2C-910E-4825-B16A-0A76FBB12F52}" type="presParOf" srcId="{BFF48EB7-5F40-4FF7-A437-E1108CED9D00}" destId="{C7746FB5-FE13-462F-8E63-F9E122252733}" srcOrd="1" destOrd="0" presId="urn:microsoft.com/office/officeart/2005/8/layout/chevron1"/>
    <dgm:cxn modelId="{61FCAB0C-AAC1-4E4C-9B98-44E902DF5379}" type="presParOf" srcId="{BFF48EB7-5F40-4FF7-A437-E1108CED9D00}" destId="{414FA506-5C56-444D-B0A9-1B8F7989D9D0}" srcOrd="2" destOrd="0" presId="urn:microsoft.com/office/officeart/2005/8/layout/chevron1"/>
    <dgm:cxn modelId="{021D61FF-A543-4135-A1C0-19557D5A3A57}" type="presParOf" srcId="{BFF48EB7-5F40-4FF7-A437-E1108CED9D00}" destId="{FEDC4440-0A03-4E10-9A0B-019D21486401}" srcOrd="3" destOrd="0" presId="urn:microsoft.com/office/officeart/2005/8/layout/chevron1"/>
    <dgm:cxn modelId="{8314A56E-4955-4DE3-B84E-93F54151AB64}" type="presParOf" srcId="{BFF48EB7-5F40-4FF7-A437-E1108CED9D00}" destId="{C1FC703B-9AA1-4234-8EE4-8C7EAEBA9873}" srcOrd="4" destOrd="0" presId="urn:microsoft.com/office/officeart/2005/8/layout/chevron1"/>
    <dgm:cxn modelId="{74D45618-AA2A-4674-819B-3DE250EEC1EE}" type="presParOf" srcId="{BFF48EB7-5F40-4FF7-A437-E1108CED9D00}" destId="{8219E40A-B9A2-47B1-96BC-7661A64222D6}" srcOrd="5" destOrd="0" presId="urn:microsoft.com/office/officeart/2005/8/layout/chevron1"/>
    <dgm:cxn modelId="{4AEDFCCA-D82F-4047-8BEF-A968451EA3B1}" type="presParOf" srcId="{BFF48EB7-5F40-4FF7-A437-E1108CED9D00}" destId="{B4776655-5682-4618-995A-AE28AE427452}" srcOrd="6" destOrd="0" presId="urn:microsoft.com/office/officeart/2005/8/layout/chevron1"/>
    <dgm:cxn modelId="{F532F74F-E7EF-4091-AF11-AD2E039B9CEC}" type="presParOf" srcId="{BFF48EB7-5F40-4FF7-A437-E1108CED9D00}" destId="{16E1A370-238B-4306-9551-49A74BD28131}" srcOrd="7" destOrd="0" presId="urn:microsoft.com/office/officeart/2005/8/layout/chevron1"/>
    <dgm:cxn modelId="{DB1D96FA-F7FB-4F94-80D0-CEB68A81B104}" type="presParOf" srcId="{BFF48EB7-5F40-4FF7-A437-E1108CED9D00}" destId="{25EDC683-A133-4396-BE21-B5595EBF9F7B}" srcOrd="8" destOrd="0" presId="urn:microsoft.com/office/officeart/2005/8/layout/chevron1"/>
    <dgm:cxn modelId="{AAA4C21D-AC65-4B7B-BDAE-B7B5E4FDAE7B}" type="presParOf" srcId="{BFF48EB7-5F40-4FF7-A437-E1108CED9D00}" destId="{FEE31668-27EC-4C8C-A9B1-6D84C48EB770}" srcOrd="9" destOrd="0" presId="urn:microsoft.com/office/officeart/2005/8/layout/chevron1"/>
    <dgm:cxn modelId="{00A41C3E-18D7-4B39-AEB5-CE91293ED549}" type="presParOf" srcId="{BFF48EB7-5F40-4FF7-A437-E1108CED9D00}" destId="{11B4B22A-DE7B-47AC-8873-62E8BC82FD14}" srcOrd="10" destOrd="0" presId="urn:microsoft.com/office/officeart/2005/8/layout/chevron1"/>
    <dgm:cxn modelId="{A7C4B8FB-5A9F-47E7-BF3E-420D68EF1F34}" type="presParOf" srcId="{BFF48EB7-5F40-4FF7-A437-E1108CED9D00}" destId="{184798DB-8C6E-4A48-AE03-924FABD3E07B}" srcOrd="11" destOrd="0" presId="urn:microsoft.com/office/officeart/2005/8/layout/chevron1"/>
    <dgm:cxn modelId="{863A4C93-3C3F-44A3-8E0B-137B8AD8D543}" type="presParOf" srcId="{BFF48EB7-5F40-4FF7-A437-E1108CED9D00}" destId="{C3A69038-0147-4BAF-BB50-8D7B8431FC7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8C284D-CA17-4E5D-8B69-F0C979D5F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B6C08AF-645B-4908-939B-1FFC3B5DB782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/>
            <a:t>Reconnaissance</a:t>
          </a:r>
        </a:p>
      </dgm:t>
    </dgm:pt>
    <dgm:pt modelId="{85BE8E1F-C0F2-42DD-A617-C789BA6D2C2A}" type="parTrans" cxnId="{4CE96D5F-CA9D-487B-9B92-BB6315B48AE7}">
      <dgm:prSet/>
      <dgm:spPr/>
      <dgm:t>
        <a:bodyPr/>
        <a:lstStyle/>
        <a:p>
          <a:endParaRPr lang="en-US"/>
        </a:p>
      </dgm:t>
    </dgm:pt>
    <dgm:pt modelId="{D14950A8-E84E-42C6-8041-C9F78A24138F}" type="sibTrans" cxnId="{4CE96D5F-CA9D-487B-9B92-BB6315B48AE7}">
      <dgm:prSet/>
      <dgm:spPr/>
      <dgm:t>
        <a:bodyPr/>
        <a:lstStyle/>
        <a:p>
          <a:endParaRPr lang="en-US"/>
        </a:p>
      </dgm:t>
    </dgm:pt>
    <dgm:pt modelId="{7FE6211E-F5FF-4D11-8752-3AB6BA59729C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/>
            <a:t>Weaponization</a:t>
          </a:r>
          <a:endParaRPr lang="en-US" sz="1200" dirty="0"/>
        </a:p>
      </dgm:t>
    </dgm:pt>
    <dgm:pt modelId="{C44F43F7-8648-4846-8D8F-A8BBC38371C7}" type="parTrans" cxnId="{960F4F01-5307-4D22-9904-529D536F3B93}">
      <dgm:prSet/>
      <dgm:spPr/>
      <dgm:t>
        <a:bodyPr/>
        <a:lstStyle/>
        <a:p>
          <a:endParaRPr lang="en-US"/>
        </a:p>
      </dgm:t>
    </dgm:pt>
    <dgm:pt modelId="{EF6E9039-CA22-4957-B5A8-E7326CEE808A}" type="sibTrans" cxnId="{960F4F01-5307-4D22-9904-529D536F3B93}">
      <dgm:prSet/>
      <dgm:spPr/>
      <dgm:t>
        <a:bodyPr/>
        <a:lstStyle/>
        <a:p>
          <a:endParaRPr lang="en-US"/>
        </a:p>
      </dgm:t>
    </dgm:pt>
    <dgm:pt modelId="{2C0FF53C-9599-4663-AA15-6F48C87592AD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Delivery</a:t>
          </a:r>
        </a:p>
      </dgm:t>
    </dgm:pt>
    <dgm:pt modelId="{C56BBFC8-FE01-4B07-A630-C11D4837432A}" type="parTrans" cxnId="{9617FEBA-F5DE-4984-A2BE-E91FAF371391}">
      <dgm:prSet/>
      <dgm:spPr/>
      <dgm:t>
        <a:bodyPr/>
        <a:lstStyle/>
        <a:p>
          <a:endParaRPr lang="en-US"/>
        </a:p>
      </dgm:t>
    </dgm:pt>
    <dgm:pt modelId="{FF9E8DE5-4F70-4A0F-89ED-1A0A892004B8}" type="sibTrans" cxnId="{9617FEBA-F5DE-4984-A2BE-E91FAF371391}">
      <dgm:prSet/>
      <dgm:spPr/>
      <dgm:t>
        <a:bodyPr/>
        <a:lstStyle/>
        <a:p>
          <a:endParaRPr lang="en-US"/>
        </a:p>
      </dgm:t>
    </dgm:pt>
    <dgm:pt modelId="{9418C915-EDC0-4A7B-893A-05CA73CDA0CB}">
      <dgm:prSet phldrT="[Text]" custT="1"/>
      <dgm:spPr/>
      <dgm:t>
        <a:bodyPr/>
        <a:lstStyle/>
        <a:p>
          <a:r>
            <a:rPr lang="en-US" sz="1200" dirty="0"/>
            <a:t>Exploitation</a:t>
          </a:r>
        </a:p>
      </dgm:t>
    </dgm:pt>
    <dgm:pt modelId="{BA81A173-EAD5-4BE8-A42E-48C593469CA8}" type="parTrans" cxnId="{613BE18B-76C7-4303-9AFF-AE47EDAF6B3E}">
      <dgm:prSet/>
      <dgm:spPr/>
      <dgm:t>
        <a:bodyPr/>
        <a:lstStyle/>
        <a:p>
          <a:endParaRPr lang="en-US"/>
        </a:p>
      </dgm:t>
    </dgm:pt>
    <dgm:pt modelId="{305F4BAD-FB41-457B-953B-AB6F8B94F5FD}" type="sibTrans" cxnId="{613BE18B-76C7-4303-9AFF-AE47EDAF6B3E}">
      <dgm:prSet/>
      <dgm:spPr/>
      <dgm:t>
        <a:bodyPr/>
        <a:lstStyle/>
        <a:p>
          <a:endParaRPr lang="en-US"/>
        </a:p>
      </dgm:t>
    </dgm:pt>
    <dgm:pt modelId="{AC3253FA-E764-4D81-BF29-38E03620DDE9}">
      <dgm:prSet phldrT="[Text]" custT="1"/>
      <dgm:spPr/>
      <dgm:t>
        <a:bodyPr/>
        <a:lstStyle/>
        <a:p>
          <a:r>
            <a:rPr lang="en-US" sz="1200" dirty="0"/>
            <a:t>Installation</a:t>
          </a:r>
        </a:p>
      </dgm:t>
    </dgm:pt>
    <dgm:pt modelId="{644DABE2-7650-451F-91B5-0F34EE0FE9BF}" type="parTrans" cxnId="{4068BB73-74DA-499A-9E01-83EF1B141CE6}">
      <dgm:prSet/>
      <dgm:spPr/>
      <dgm:t>
        <a:bodyPr/>
        <a:lstStyle/>
        <a:p>
          <a:endParaRPr lang="en-US"/>
        </a:p>
      </dgm:t>
    </dgm:pt>
    <dgm:pt modelId="{DFD8BFC0-4F10-4AA6-B730-78592865A913}" type="sibTrans" cxnId="{4068BB73-74DA-499A-9E01-83EF1B141CE6}">
      <dgm:prSet/>
      <dgm:spPr/>
      <dgm:t>
        <a:bodyPr/>
        <a:lstStyle/>
        <a:p>
          <a:endParaRPr lang="en-US"/>
        </a:p>
      </dgm:t>
    </dgm:pt>
    <dgm:pt modelId="{68D0036A-8557-461D-A4B7-73991B06DF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C2</a:t>
          </a:r>
        </a:p>
      </dgm:t>
    </dgm:pt>
    <dgm:pt modelId="{4215670A-3B80-4C16-B2BD-C7175FF9CDF2}" type="parTrans" cxnId="{5018869D-70BE-4388-A81D-C7E7DF271A63}">
      <dgm:prSet/>
      <dgm:spPr/>
      <dgm:t>
        <a:bodyPr/>
        <a:lstStyle/>
        <a:p>
          <a:endParaRPr lang="en-US"/>
        </a:p>
      </dgm:t>
    </dgm:pt>
    <dgm:pt modelId="{E91F9D52-DD55-4CB3-AC43-BF6FB772F435}" type="sibTrans" cxnId="{5018869D-70BE-4388-A81D-C7E7DF271A63}">
      <dgm:prSet/>
      <dgm:spPr/>
      <dgm:t>
        <a:bodyPr/>
        <a:lstStyle/>
        <a:p>
          <a:endParaRPr lang="en-US"/>
        </a:p>
      </dgm:t>
    </dgm:pt>
    <dgm:pt modelId="{F27E5AE2-30A5-4E01-AAD4-AEAAA15AA5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Actions on Intent</a:t>
          </a:r>
        </a:p>
      </dgm:t>
    </dgm:pt>
    <dgm:pt modelId="{663F063F-B55D-4ED4-AE35-7435D7030294}" type="parTrans" cxnId="{D3727416-D79D-4406-81F7-49C7A77F4312}">
      <dgm:prSet/>
      <dgm:spPr/>
      <dgm:t>
        <a:bodyPr/>
        <a:lstStyle/>
        <a:p>
          <a:endParaRPr lang="en-US"/>
        </a:p>
      </dgm:t>
    </dgm:pt>
    <dgm:pt modelId="{A52BCBD3-8960-4E92-9361-7BAF6F0C8CA3}" type="sibTrans" cxnId="{D3727416-D79D-4406-81F7-49C7A77F4312}">
      <dgm:prSet/>
      <dgm:spPr/>
      <dgm:t>
        <a:bodyPr/>
        <a:lstStyle/>
        <a:p>
          <a:endParaRPr lang="en-US"/>
        </a:p>
      </dgm:t>
    </dgm:pt>
    <dgm:pt modelId="{BFF48EB7-5F40-4FF7-A437-E1108CED9D00}" type="pres">
      <dgm:prSet presAssocID="{488C284D-CA17-4E5D-8B69-F0C979D5F9F6}" presName="Name0" presStyleCnt="0">
        <dgm:presLayoutVars>
          <dgm:dir/>
          <dgm:animLvl val="lvl"/>
          <dgm:resizeHandles val="exact"/>
        </dgm:presLayoutVars>
      </dgm:prSet>
      <dgm:spPr/>
    </dgm:pt>
    <dgm:pt modelId="{0ECC459B-8B96-499D-9275-7BAB340E5118}" type="pres">
      <dgm:prSet presAssocID="{1B6C08AF-645B-4908-939B-1FFC3B5DB78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7746FB5-FE13-462F-8E63-F9E122252733}" type="pres">
      <dgm:prSet presAssocID="{D14950A8-E84E-42C6-8041-C9F78A24138F}" presName="parTxOnlySpace" presStyleCnt="0"/>
      <dgm:spPr/>
    </dgm:pt>
    <dgm:pt modelId="{414FA506-5C56-444D-B0A9-1B8F7989D9D0}" type="pres">
      <dgm:prSet presAssocID="{7FE6211E-F5FF-4D11-8752-3AB6BA59729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FEDC4440-0A03-4E10-9A0B-019D21486401}" type="pres">
      <dgm:prSet presAssocID="{EF6E9039-CA22-4957-B5A8-E7326CEE808A}" presName="parTxOnlySpace" presStyleCnt="0"/>
      <dgm:spPr/>
    </dgm:pt>
    <dgm:pt modelId="{C1FC703B-9AA1-4234-8EE4-8C7EAEBA9873}" type="pres">
      <dgm:prSet presAssocID="{2C0FF53C-9599-4663-AA15-6F48C87592AD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219E40A-B9A2-47B1-96BC-7661A64222D6}" type="pres">
      <dgm:prSet presAssocID="{FF9E8DE5-4F70-4A0F-89ED-1A0A892004B8}" presName="parTxOnlySpace" presStyleCnt="0"/>
      <dgm:spPr/>
    </dgm:pt>
    <dgm:pt modelId="{B4776655-5682-4618-995A-AE28AE427452}" type="pres">
      <dgm:prSet presAssocID="{9418C915-EDC0-4A7B-893A-05CA73CDA0C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6E1A370-238B-4306-9551-49A74BD28131}" type="pres">
      <dgm:prSet presAssocID="{305F4BAD-FB41-457B-953B-AB6F8B94F5FD}" presName="parTxOnlySpace" presStyleCnt="0"/>
      <dgm:spPr/>
    </dgm:pt>
    <dgm:pt modelId="{25EDC683-A133-4396-BE21-B5595EBF9F7B}" type="pres">
      <dgm:prSet presAssocID="{AC3253FA-E764-4D81-BF29-38E03620DDE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EE31668-27EC-4C8C-A9B1-6D84C48EB770}" type="pres">
      <dgm:prSet presAssocID="{DFD8BFC0-4F10-4AA6-B730-78592865A913}" presName="parTxOnlySpace" presStyleCnt="0"/>
      <dgm:spPr/>
    </dgm:pt>
    <dgm:pt modelId="{11B4B22A-DE7B-47AC-8873-62E8BC82FD14}" type="pres">
      <dgm:prSet presAssocID="{68D0036A-8557-461D-A4B7-73991B06DF4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84798DB-8C6E-4A48-AE03-924FABD3E07B}" type="pres">
      <dgm:prSet presAssocID="{E91F9D52-DD55-4CB3-AC43-BF6FB772F435}" presName="parTxOnlySpace" presStyleCnt="0"/>
      <dgm:spPr/>
    </dgm:pt>
    <dgm:pt modelId="{C3A69038-0147-4BAF-BB50-8D7B8431FC72}" type="pres">
      <dgm:prSet presAssocID="{F27E5AE2-30A5-4E01-AAD4-AEAAA15AA541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C42F2E38-ADCA-4F5E-9218-D1C1C71B2F5E}" type="presOf" srcId="{488C284D-CA17-4E5D-8B69-F0C979D5F9F6}" destId="{BFF48EB7-5F40-4FF7-A437-E1108CED9D00}" srcOrd="0" destOrd="0" presId="urn:microsoft.com/office/officeart/2005/8/layout/chevron1"/>
    <dgm:cxn modelId="{613BE18B-76C7-4303-9AFF-AE47EDAF6B3E}" srcId="{488C284D-CA17-4E5D-8B69-F0C979D5F9F6}" destId="{9418C915-EDC0-4A7B-893A-05CA73CDA0CB}" srcOrd="3" destOrd="0" parTransId="{BA81A173-EAD5-4BE8-A42E-48C593469CA8}" sibTransId="{305F4BAD-FB41-457B-953B-AB6F8B94F5FD}"/>
    <dgm:cxn modelId="{077EE0BB-0353-443C-AD0A-02C740B5E389}" type="presOf" srcId="{7FE6211E-F5FF-4D11-8752-3AB6BA59729C}" destId="{414FA506-5C56-444D-B0A9-1B8F7989D9D0}" srcOrd="0" destOrd="0" presId="urn:microsoft.com/office/officeart/2005/8/layout/chevron1"/>
    <dgm:cxn modelId="{D3727416-D79D-4406-81F7-49C7A77F4312}" srcId="{488C284D-CA17-4E5D-8B69-F0C979D5F9F6}" destId="{F27E5AE2-30A5-4E01-AAD4-AEAAA15AA541}" srcOrd="6" destOrd="0" parTransId="{663F063F-B55D-4ED4-AE35-7435D7030294}" sibTransId="{A52BCBD3-8960-4E92-9361-7BAF6F0C8CA3}"/>
    <dgm:cxn modelId="{EA97BDA4-4C7F-440F-B6D3-32ACD99EA954}" type="presOf" srcId="{F27E5AE2-30A5-4E01-AAD4-AEAAA15AA541}" destId="{C3A69038-0147-4BAF-BB50-8D7B8431FC72}" srcOrd="0" destOrd="0" presId="urn:microsoft.com/office/officeart/2005/8/layout/chevron1"/>
    <dgm:cxn modelId="{452107F8-84F3-4D6A-BB68-36C29BA3BD18}" type="presOf" srcId="{9418C915-EDC0-4A7B-893A-05CA73CDA0CB}" destId="{B4776655-5682-4618-995A-AE28AE427452}" srcOrd="0" destOrd="0" presId="urn:microsoft.com/office/officeart/2005/8/layout/chevron1"/>
    <dgm:cxn modelId="{4CE96D5F-CA9D-487B-9B92-BB6315B48AE7}" srcId="{488C284D-CA17-4E5D-8B69-F0C979D5F9F6}" destId="{1B6C08AF-645B-4908-939B-1FFC3B5DB782}" srcOrd="0" destOrd="0" parTransId="{85BE8E1F-C0F2-42DD-A617-C789BA6D2C2A}" sibTransId="{D14950A8-E84E-42C6-8041-C9F78A24138F}"/>
    <dgm:cxn modelId="{68FB6A46-DD11-480D-AE05-B1AF739F46FC}" type="presOf" srcId="{68D0036A-8557-461D-A4B7-73991B06DF41}" destId="{11B4B22A-DE7B-47AC-8873-62E8BC82FD14}" srcOrd="0" destOrd="0" presId="urn:microsoft.com/office/officeart/2005/8/layout/chevron1"/>
    <dgm:cxn modelId="{C9FE8549-718A-4A32-B521-189ED746EECE}" type="presOf" srcId="{1B6C08AF-645B-4908-939B-1FFC3B5DB782}" destId="{0ECC459B-8B96-499D-9275-7BAB340E5118}" srcOrd="0" destOrd="0" presId="urn:microsoft.com/office/officeart/2005/8/layout/chevron1"/>
    <dgm:cxn modelId="{9617FEBA-F5DE-4984-A2BE-E91FAF371391}" srcId="{488C284D-CA17-4E5D-8B69-F0C979D5F9F6}" destId="{2C0FF53C-9599-4663-AA15-6F48C87592AD}" srcOrd="2" destOrd="0" parTransId="{C56BBFC8-FE01-4B07-A630-C11D4837432A}" sibTransId="{FF9E8DE5-4F70-4A0F-89ED-1A0A892004B8}"/>
    <dgm:cxn modelId="{4068BB73-74DA-499A-9E01-83EF1B141CE6}" srcId="{488C284D-CA17-4E5D-8B69-F0C979D5F9F6}" destId="{AC3253FA-E764-4D81-BF29-38E03620DDE9}" srcOrd="4" destOrd="0" parTransId="{644DABE2-7650-451F-91B5-0F34EE0FE9BF}" sibTransId="{DFD8BFC0-4F10-4AA6-B730-78592865A913}"/>
    <dgm:cxn modelId="{5018869D-70BE-4388-A81D-C7E7DF271A63}" srcId="{488C284D-CA17-4E5D-8B69-F0C979D5F9F6}" destId="{68D0036A-8557-461D-A4B7-73991B06DF41}" srcOrd="5" destOrd="0" parTransId="{4215670A-3B80-4C16-B2BD-C7175FF9CDF2}" sibTransId="{E91F9D52-DD55-4CB3-AC43-BF6FB772F435}"/>
    <dgm:cxn modelId="{E6298350-4808-4431-83D1-DFC66BE781AE}" type="presOf" srcId="{AC3253FA-E764-4D81-BF29-38E03620DDE9}" destId="{25EDC683-A133-4396-BE21-B5595EBF9F7B}" srcOrd="0" destOrd="0" presId="urn:microsoft.com/office/officeart/2005/8/layout/chevron1"/>
    <dgm:cxn modelId="{960F4F01-5307-4D22-9904-529D536F3B93}" srcId="{488C284D-CA17-4E5D-8B69-F0C979D5F9F6}" destId="{7FE6211E-F5FF-4D11-8752-3AB6BA59729C}" srcOrd="1" destOrd="0" parTransId="{C44F43F7-8648-4846-8D8F-A8BBC38371C7}" sibTransId="{EF6E9039-CA22-4957-B5A8-E7326CEE808A}"/>
    <dgm:cxn modelId="{0FEA1905-3956-4B39-B6CB-361ACC1EC944}" type="presOf" srcId="{2C0FF53C-9599-4663-AA15-6F48C87592AD}" destId="{C1FC703B-9AA1-4234-8EE4-8C7EAEBA9873}" srcOrd="0" destOrd="0" presId="urn:microsoft.com/office/officeart/2005/8/layout/chevron1"/>
    <dgm:cxn modelId="{38B46E24-5EF6-4830-BD2E-5897918E1C1E}" type="presParOf" srcId="{BFF48EB7-5F40-4FF7-A437-E1108CED9D00}" destId="{0ECC459B-8B96-499D-9275-7BAB340E5118}" srcOrd="0" destOrd="0" presId="urn:microsoft.com/office/officeart/2005/8/layout/chevron1"/>
    <dgm:cxn modelId="{4620BA2C-910E-4825-B16A-0A76FBB12F52}" type="presParOf" srcId="{BFF48EB7-5F40-4FF7-A437-E1108CED9D00}" destId="{C7746FB5-FE13-462F-8E63-F9E122252733}" srcOrd="1" destOrd="0" presId="urn:microsoft.com/office/officeart/2005/8/layout/chevron1"/>
    <dgm:cxn modelId="{61FCAB0C-AAC1-4E4C-9B98-44E902DF5379}" type="presParOf" srcId="{BFF48EB7-5F40-4FF7-A437-E1108CED9D00}" destId="{414FA506-5C56-444D-B0A9-1B8F7989D9D0}" srcOrd="2" destOrd="0" presId="urn:microsoft.com/office/officeart/2005/8/layout/chevron1"/>
    <dgm:cxn modelId="{021D61FF-A543-4135-A1C0-19557D5A3A57}" type="presParOf" srcId="{BFF48EB7-5F40-4FF7-A437-E1108CED9D00}" destId="{FEDC4440-0A03-4E10-9A0B-019D21486401}" srcOrd="3" destOrd="0" presId="urn:microsoft.com/office/officeart/2005/8/layout/chevron1"/>
    <dgm:cxn modelId="{8314A56E-4955-4DE3-B84E-93F54151AB64}" type="presParOf" srcId="{BFF48EB7-5F40-4FF7-A437-E1108CED9D00}" destId="{C1FC703B-9AA1-4234-8EE4-8C7EAEBA9873}" srcOrd="4" destOrd="0" presId="urn:microsoft.com/office/officeart/2005/8/layout/chevron1"/>
    <dgm:cxn modelId="{74D45618-AA2A-4674-819B-3DE250EEC1EE}" type="presParOf" srcId="{BFF48EB7-5F40-4FF7-A437-E1108CED9D00}" destId="{8219E40A-B9A2-47B1-96BC-7661A64222D6}" srcOrd="5" destOrd="0" presId="urn:microsoft.com/office/officeart/2005/8/layout/chevron1"/>
    <dgm:cxn modelId="{4AEDFCCA-D82F-4047-8BEF-A968451EA3B1}" type="presParOf" srcId="{BFF48EB7-5F40-4FF7-A437-E1108CED9D00}" destId="{B4776655-5682-4618-995A-AE28AE427452}" srcOrd="6" destOrd="0" presId="urn:microsoft.com/office/officeart/2005/8/layout/chevron1"/>
    <dgm:cxn modelId="{F532F74F-E7EF-4091-AF11-AD2E039B9CEC}" type="presParOf" srcId="{BFF48EB7-5F40-4FF7-A437-E1108CED9D00}" destId="{16E1A370-238B-4306-9551-49A74BD28131}" srcOrd="7" destOrd="0" presId="urn:microsoft.com/office/officeart/2005/8/layout/chevron1"/>
    <dgm:cxn modelId="{DB1D96FA-F7FB-4F94-80D0-CEB68A81B104}" type="presParOf" srcId="{BFF48EB7-5F40-4FF7-A437-E1108CED9D00}" destId="{25EDC683-A133-4396-BE21-B5595EBF9F7B}" srcOrd="8" destOrd="0" presId="urn:microsoft.com/office/officeart/2005/8/layout/chevron1"/>
    <dgm:cxn modelId="{AAA4C21D-AC65-4B7B-BDAE-B7B5E4FDAE7B}" type="presParOf" srcId="{BFF48EB7-5F40-4FF7-A437-E1108CED9D00}" destId="{FEE31668-27EC-4C8C-A9B1-6D84C48EB770}" srcOrd="9" destOrd="0" presId="urn:microsoft.com/office/officeart/2005/8/layout/chevron1"/>
    <dgm:cxn modelId="{00A41C3E-18D7-4B39-AEB5-CE91293ED549}" type="presParOf" srcId="{BFF48EB7-5F40-4FF7-A437-E1108CED9D00}" destId="{11B4B22A-DE7B-47AC-8873-62E8BC82FD14}" srcOrd="10" destOrd="0" presId="urn:microsoft.com/office/officeart/2005/8/layout/chevron1"/>
    <dgm:cxn modelId="{A7C4B8FB-5A9F-47E7-BF3E-420D68EF1F34}" type="presParOf" srcId="{BFF48EB7-5F40-4FF7-A437-E1108CED9D00}" destId="{184798DB-8C6E-4A48-AE03-924FABD3E07B}" srcOrd="11" destOrd="0" presId="urn:microsoft.com/office/officeart/2005/8/layout/chevron1"/>
    <dgm:cxn modelId="{863A4C93-3C3F-44A3-8E0B-137B8AD8D543}" type="presParOf" srcId="{BFF48EB7-5F40-4FF7-A437-E1108CED9D00}" destId="{C3A69038-0147-4BAF-BB50-8D7B8431FC7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8C284D-CA17-4E5D-8B69-F0C979D5F9F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B6C08AF-645B-4908-939B-1FFC3B5DB782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/>
            <a:t>Reconnaissance</a:t>
          </a:r>
        </a:p>
      </dgm:t>
    </dgm:pt>
    <dgm:pt modelId="{85BE8E1F-C0F2-42DD-A617-C789BA6D2C2A}" type="parTrans" cxnId="{4CE96D5F-CA9D-487B-9B92-BB6315B48AE7}">
      <dgm:prSet/>
      <dgm:spPr/>
      <dgm:t>
        <a:bodyPr/>
        <a:lstStyle/>
        <a:p>
          <a:endParaRPr lang="en-US"/>
        </a:p>
      </dgm:t>
    </dgm:pt>
    <dgm:pt modelId="{D14950A8-E84E-42C6-8041-C9F78A24138F}" type="sibTrans" cxnId="{4CE96D5F-CA9D-487B-9B92-BB6315B48AE7}">
      <dgm:prSet/>
      <dgm:spPr/>
      <dgm:t>
        <a:bodyPr/>
        <a:lstStyle/>
        <a:p>
          <a:endParaRPr lang="en-US"/>
        </a:p>
      </dgm:t>
    </dgm:pt>
    <dgm:pt modelId="{7FE6211E-F5FF-4D11-8752-3AB6BA59729C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 err="1"/>
            <a:t>Weaponization</a:t>
          </a:r>
          <a:endParaRPr lang="en-US" sz="1200" dirty="0"/>
        </a:p>
      </dgm:t>
    </dgm:pt>
    <dgm:pt modelId="{C44F43F7-8648-4846-8D8F-A8BBC38371C7}" type="parTrans" cxnId="{960F4F01-5307-4D22-9904-529D536F3B93}">
      <dgm:prSet/>
      <dgm:spPr/>
      <dgm:t>
        <a:bodyPr/>
        <a:lstStyle/>
        <a:p>
          <a:endParaRPr lang="en-US"/>
        </a:p>
      </dgm:t>
    </dgm:pt>
    <dgm:pt modelId="{EF6E9039-CA22-4957-B5A8-E7326CEE808A}" type="sibTrans" cxnId="{960F4F01-5307-4D22-9904-529D536F3B93}">
      <dgm:prSet/>
      <dgm:spPr/>
      <dgm:t>
        <a:bodyPr/>
        <a:lstStyle/>
        <a:p>
          <a:endParaRPr lang="en-US"/>
        </a:p>
      </dgm:t>
    </dgm:pt>
    <dgm:pt modelId="{2C0FF53C-9599-4663-AA15-6F48C87592AD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Delivery</a:t>
          </a:r>
        </a:p>
      </dgm:t>
    </dgm:pt>
    <dgm:pt modelId="{C56BBFC8-FE01-4B07-A630-C11D4837432A}" type="parTrans" cxnId="{9617FEBA-F5DE-4984-A2BE-E91FAF371391}">
      <dgm:prSet/>
      <dgm:spPr/>
      <dgm:t>
        <a:bodyPr/>
        <a:lstStyle/>
        <a:p>
          <a:endParaRPr lang="en-US"/>
        </a:p>
      </dgm:t>
    </dgm:pt>
    <dgm:pt modelId="{FF9E8DE5-4F70-4A0F-89ED-1A0A892004B8}" type="sibTrans" cxnId="{9617FEBA-F5DE-4984-A2BE-E91FAF371391}">
      <dgm:prSet/>
      <dgm:spPr/>
      <dgm:t>
        <a:bodyPr/>
        <a:lstStyle/>
        <a:p>
          <a:endParaRPr lang="en-US"/>
        </a:p>
      </dgm:t>
    </dgm:pt>
    <dgm:pt modelId="{9418C915-EDC0-4A7B-893A-05CA73CDA0CB}">
      <dgm:prSet phldrT="[Text]" custT="1"/>
      <dgm:spPr/>
      <dgm:t>
        <a:bodyPr/>
        <a:lstStyle/>
        <a:p>
          <a:r>
            <a:rPr lang="en-US" sz="1200" dirty="0"/>
            <a:t>Exploitation</a:t>
          </a:r>
        </a:p>
      </dgm:t>
    </dgm:pt>
    <dgm:pt modelId="{BA81A173-EAD5-4BE8-A42E-48C593469CA8}" type="parTrans" cxnId="{613BE18B-76C7-4303-9AFF-AE47EDAF6B3E}">
      <dgm:prSet/>
      <dgm:spPr/>
      <dgm:t>
        <a:bodyPr/>
        <a:lstStyle/>
        <a:p>
          <a:endParaRPr lang="en-US"/>
        </a:p>
      </dgm:t>
    </dgm:pt>
    <dgm:pt modelId="{305F4BAD-FB41-457B-953B-AB6F8B94F5FD}" type="sibTrans" cxnId="{613BE18B-76C7-4303-9AFF-AE47EDAF6B3E}">
      <dgm:prSet/>
      <dgm:spPr/>
      <dgm:t>
        <a:bodyPr/>
        <a:lstStyle/>
        <a:p>
          <a:endParaRPr lang="en-US"/>
        </a:p>
      </dgm:t>
    </dgm:pt>
    <dgm:pt modelId="{AC3253FA-E764-4D81-BF29-38E03620DDE9}">
      <dgm:prSet phldrT="[Text]" custT="1"/>
      <dgm:spPr/>
      <dgm:t>
        <a:bodyPr/>
        <a:lstStyle/>
        <a:p>
          <a:r>
            <a:rPr lang="en-US" sz="1200" dirty="0"/>
            <a:t>Installation</a:t>
          </a:r>
        </a:p>
      </dgm:t>
    </dgm:pt>
    <dgm:pt modelId="{644DABE2-7650-451F-91B5-0F34EE0FE9BF}" type="parTrans" cxnId="{4068BB73-74DA-499A-9E01-83EF1B141CE6}">
      <dgm:prSet/>
      <dgm:spPr/>
      <dgm:t>
        <a:bodyPr/>
        <a:lstStyle/>
        <a:p>
          <a:endParaRPr lang="en-US"/>
        </a:p>
      </dgm:t>
    </dgm:pt>
    <dgm:pt modelId="{DFD8BFC0-4F10-4AA6-B730-78592865A913}" type="sibTrans" cxnId="{4068BB73-74DA-499A-9E01-83EF1B141CE6}">
      <dgm:prSet/>
      <dgm:spPr/>
      <dgm:t>
        <a:bodyPr/>
        <a:lstStyle/>
        <a:p>
          <a:endParaRPr lang="en-US"/>
        </a:p>
      </dgm:t>
    </dgm:pt>
    <dgm:pt modelId="{68D0036A-8557-461D-A4B7-73991B06DF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C2</a:t>
          </a:r>
        </a:p>
      </dgm:t>
    </dgm:pt>
    <dgm:pt modelId="{4215670A-3B80-4C16-B2BD-C7175FF9CDF2}" type="parTrans" cxnId="{5018869D-70BE-4388-A81D-C7E7DF271A63}">
      <dgm:prSet/>
      <dgm:spPr/>
      <dgm:t>
        <a:bodyPr/>
        <a:lstStyle/>
        <a:p>
          <a:endParaRPr lang="en-US"/>
        </a:p>
      </dgm:t>
    </dgm:pt>
    <dgm:pt modelId="{E91F9D52-DD55-4CB3-AC43-BF6FB772F435}" type="sibTrans" cxnId="{5018869D-70BE-4388-A81D-C7E7DF271A63}">
      <dgm:prSet/>
      <dgm:spPr/>
      <dgm:t>
        <a:bodyPr/>
        <a:lstStyle/>
        <a:p>
          <a:endParaRPr lang="en-US"/>
        </a:p>
      </dgm:t>
    </dgm:pt>
    <dgm:pt modelId="{F27E5AE2-30A5-4E01-AAD4-AEAAA15AA541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dirty="0"/>
            <a:t>Actions on Intent</a:t>
          </a:r>
        </a:p>
      </dgm:t>
    </dgm:pt>
    <dgm:pt modelId="{663F063F-B55D-4ED4-AE35-7435D7030294}" type="parTrans" cxnId="{D3727416-D79D-4406-81F7-49C7A77F4312}">
      <dgm:prSet/>
      <dgm:spPr/>
      <dgm:t>
        <a:bodyPr/>
        <a:lstStyle/>
        <a:p>
          <a:endParaRPr lang="en-US"/>
        </a:p>
      </dgm:t>
    </dgm:pt>
    <dgm:pt modelId="{A52BCBD3-8960-4E92-9361-7BAF6F0C8CA3}" type="sibTrans" cxnId="{D3727416-D79D-4406-81F7-49C7A77F4312}">
      <dgm:prSet/>
      <dgm:spPr/>
      <dgm:t>
        <a:bodyPr/>
        <a:lstStyle/>
        <a:p>
          <a:endParaRPr lang="en-US"/>
        </a:p>
      </dgm:t>
    </dgm:pt>
    <dgm:pt modelId="{BFF48EB7-5F40-4FF7-A437-E1108CED9D00}" type="pres">
      <dgm:prSet presAssocID="{488C284D-CA17-4E5D-8B69-F0C979D5F9F6}" presName="Name0" presStyleCnt="0">
        <dgm:presLayoutVars>
          <dgm:dir/>
          <dgm:animLvl val="lvl"/>
          <dgm:resizeHandles val="exact"/>
        </dgm:presLayoutVars>
      </dgm:prSet>
      <dgm:spPr/>
    </dgm:pt>
    <dgm:pt modelId="{0ECC459B-8B96-499D-9275-7BAB340E5118}" type="pres">
      <dgm:prSet presAssocID="{1B6C08AF-645B-4908-939B-1FFC3B5DB78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7746FB5-FE13-462F-8E63-F9E122252733}" type="pres">
      <dgm:prSet presAssocID="{D14950A8-E84E-42C6-8041-C9F78A24138F}" presName="parTxOnlySpace" presStyleCnt="0"/>
      <dgm:spPr/>
    </dgm:pt>
    <dgm:pt modelId="{414FA506-5C56-444D-B0A9-1B8F7989D9D0}" type="pres">
      <dgm:prSet presAssocID="{7FE6211E-F5FF-4D11-8752-3AB6BA59729C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FEDC4440-0A03-4E10-9A0B-019D21486401}" type="pres">
      <dgm:prSet presAssocID="{EF6E9039-CA22-4957-B5A8-E7326CEE808A}" presName="parTxOnlySpace" presStyleCnt="0"/>
      <dgm:spPr/>
    </dgm:pt>
    <dgm:pt modelId="{C1FC703B-9AA1-4234-8EE4-8C7EAEBA9873}" type="pres">
      <dgm:prSet presAssocID="{2C0FF53C-9599-4663-AA15-6F48C87592AD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219E40A-B9A2-47B1-96BC-7661A64222D6}" type="pres">
      <dgm:prSet presAssocID="{FF9E8DE5-4F70-4A0F-89ED-1A0A892004B8}" presName="parTxOnlySpace" presStyleCnt="0"/>
      <dgm:spPr/>
    </dgm:pt>
    <dgm:pt modelId="{B4776655-5682-4618-995A-AE28AE427452}" type="pres">
      <dgm:prSet presAssocID="{9418C915-EDC0-4A7B-893A-05CA73CDA0C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6E1A370-238B-4306-9551-49A74BD28131}" type="pres">
      <dgm:prSet presAssocID="{305F4BAD-FB41-457B-953B-AB6F8B94F5FD}" presName="parTxOnlySpace" presStyleCnt="0"/>
      <dgm:spPr/>
    </dgm:pt>
    <dgm:pt modelId="{25EDC683-A133-4396-BE21-B5595EBF9F7B}" type="pres">
      <dgm:prSet presAssocID="{AC3253FA-E764-4D81-BF29-38E03620DDE9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EE31668-27EC-4C8C-A9B1-6D84C48EB770}" type="pres">
      <dgm:prSet presAssocID="{DFD8BFC0-4F10-4AA6-B730-78592865A913}" presName="parTxOnlySpace" presStyleCnt="0"/>
      <dgm:spPr/>
    </dgm:pt>
    <dgm:pt modelId="{11B4B22A-DE7B-47AC-8873-62E8BC82FD14}" type="pres">
      <dgm:prSet presAssocID="{68D0036A-8557-461D-A4B7-73991B06DF4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184798DB-8C6E-4A48-AE03-924FABD3E07B}" type="pres">
      <dgm:prSet presAssocID="{E91F9D52-DD55-4CB3-AC43-BF6FB772F435}" presName="parTxOnlySpace" presStyleCnt="0"/>
      <dgm:spPr/>
    </dgm:pt>
    <dgm:pt modelId="{C3A69038-0147-4BAF-BB50-8D7B8431FC72}" type="pres">
      <dgm:prSet presAssocID="{F27E5AE2-30A5-4E01-AAD4-AEAAA15AA541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C42F2E38-ADCA-4F5E-9218-D1C1C71B2F5E}" type="presOf" srcId="{488C284D-CA17-4E5D-8B69-F0C979D5F9F6}" destId="{BFF48EB7-5F40-4FF7-A437-E1108CED9D00}" srcOrd="0" destOrd="0" presId="urn:microsoft.com/office/officeart/2005/8/layout/chevron1"/>
    <dgm:cxn modelId="{613BE18B-76C7-4303-9AFF-AE47EDAF6B3E}" srcId="{488C284D-CA17-4E5D-8B69-F0C979D5F9F6}" destId="{9418C915-EDC0-4A7B-893A-05CA73CDA0CB}" srcOrd="3" destOrd="0" parTransId="{BA81A173-EAD5-4BE8-A42E-48C593469CA8}" sibTransId="{305F4BAD-FB41-457B-953B-AB6F8B94F5FD}"/>
    <dgm:cxn modelId="{077EE0BB-0353-443C-AD0A-02C740B5E389}" type="presOf" srcId="{7FE6211E-F5FF-4D11-8752-3AB6BA59729C}" destId="{414FA506-5C56-444D-B0A9-1B8F7989D9D0}" srcOrd="0" destOrd="0" presId="urn:microsoft.com/office/officeart/2005/8/layout/chevron1"/>
    <dgm:cxn modelId="{D3727416-D79D-4406-81F7-49C7A77F4312}" srcId="{488C284D-CA17-4E5D-8B69-F0C979D5F9F6}" destId="{F27E5AE2-30A5-4E01-AAD4-AEAAA15AA541}" srcOrd="6" destOrd="0" parTransId="{663F063F-B55D-4ED4-AE35-7435D7030294}" sibTransId="{A52BCBD3-8960-4E92-9361-7BAF6F0C8CA3}"/>
    <dgm:cxn modelId="{EA97BDA4-4C7F-440F-B6D3-32ACD99EA954}" type="presOf" srcId="{F27E5AE2-30A5-4E01-AAD4-AEAAA15AA541}" destId="{C3A69038-0147-4BAF-BB50-8D7B8431FC72}" srcOrd="0" destOrd="0" presId="urn:microsoft.com/office/officeart/2005/8/layout/chevron1"/>
    <dgm:cxn modelId="{452107F8-84F3-4D6A-BB68-36C29BA3BD18}" type="presOf" srcId="{9418C915-EDC0-4A7B-893A-05CA73CDA0CB}" destId="{B4776655-5682-4618-995A-AE28AE427452}" srcOrd="0" destOrd="0" presId="urn:microsoft.com/office/officeart/2005/8/layout/chevron1"/>
    <dgm:cxn modelId="{4CE96D5F-CA9D-487B-9B92-BB6315B48AE7}" srcId="{488C284D-CA17-4E5D-8B69-F0C979D5F9F6}" destId="{1B6C08AF-645B-4908-939B-1FFC3B5DB782}" srcOrd="0" destOrd="0" parTransId="{85BE8E1F-C0F2-42DD-A617-C789BA6D2C2A}" sibTransId="{D14950A8-E84E-42C6-8041-C9F78A24138F}"/>
    <dgm:cxn modelId="{68FB6A46-DD11-480D-AE05-B1AF739F46FC}" type="presOf" srcId="{68D0036A-8557-461D-A4B7-73991B06DF41}" destId="{11B4B22A-DE7B-47AC-8873-62E8BC82FD14}" srcOrd="0" destOrd="0" presId="urn:microsoft.com/office/officeart/2005/8/layout/chevron1"/>
    <dgm:cxn modelId="{C9FE8549-718A-4A32-B521-189ED746EECE}" type="presOf" srcId="{1B6C08AF-645B-4908-939B-1FFC3B5DB782}" destId="{0ECC459B-8B96-499D-9275-7BAB340E5118}" srcOrd="0" destOrd="0" presId="urn:microsoft.com/office/officeart/2005/8/layout/chevron1"/>
    <dgm:cxn modelId="{9617FEBA-F5DE-4984-A2BE-E91FAF371391}" srcId="{488C284D-CA17-4E5D-8B69-F0C979D5F9F6}" destId="{2C0FF53C-9599-4663-AA15-6F48C87592AD}" srcOrd="2" destOrd="0" parTransId="{C56BBFC8-FE01-4B07-A630-C11D4837432A}" sibTransId="{FF9E8DE5-4F70-4A0F-89ED-1A0A892004B8}"/>
    <dgm:cxn modelId="{4068BB73-74DA-499A-9E01-83EF1B141CE6}" srcId="{488C284D-CA17-4E5D-8B69-F0C979D5F9F6}" destId="{AC3253FA-E764-4D81-BF29-38E03620DDE9}" srcOrd="4" destOrd="0" parTransId="{644DABE2-7650-451F-91B5-0F34EE0FE9BF}" sibTransId="{DFD8BFC0-4F10-4AA6-B730-78592865A913}"/>
    <dgm:cxn modelId="{5018869D-70BE-4388-A81D-C7E7DF271A63}" srcId="{488C284D-CA17-4E5D-8B69-F0C979D5F9F6}" destId="{68D0036A-8557-461D-A4B7-73991B06DF41}" srcOrd="5" destOrd="0" parTransId="{4215670A-3B80-4C16-B2BD-C7175FF9CDF2}" sibTransId="{E91F9D52-DD55-4CB3-AC43-BF6FB772F435}"/>
    <dgm:cxn modelId="{E6298350-4808-4431-83D1-DFC66BE781AE}" type="presOf" srcId="{AC3253FA-E764-4D81-BF29-38E03620DDE9}" destId="{25EDC683-A133-4396-BE21-B5595EBF9F7B}" srcOrd="0" destOrd="0" presId="urn:microsoft.com/office/officeart/2005/8/layout/chevron1"/>
    <dgm:cxn modelId="{960F4F01-5307-4D22-9904-529D536F3B93}" srcId="{488C284D-CA17-4E5D-8B69-F0C979D5F9F6}" destId="{7FE6211E-F5FF-4D11-8752-3AB6BA59729C}" srcOrd="1" destOrd="0" parTransId="{C44F43F7-8648-4846-8D8F-A8BBC38371C7}" sibTransId="{EF6E9039-CA22-4957-B5A8-E7326CEE808A}"/>
    <dgm:cxn modelId="{0FEA1905-3956-4B39-B6CB-361ACC1EC944}" type="presOf" srcId="{2C0FF53C-9599-4663-AA15-6F48C87592AD}" destId="{C1FC703B-9AA1-4234-8EE4-8C7EAEBA9873}" srcOrd="0" destOrd="0" presId="urn:microsoft.com/office/officeart/2005/8/layout/chevron1"/>
    <dgm:cxn modelId="{38B46E24-5EF6-4830-BD2E-5897918E1C1E}" type="presParOf" srcId="{BFF48EB7-5F40-4FF7-A437-E1108CED9D00}" destId="{0ECC459B-8B96-499D-9275-7BAB340E5118}" srcOrd="0" destOrd="0" presId="urn:microsoft.com/office/officeart/2005/8/layout/chevron1"/>
    <dgm:cxn modelId="{4620BA2C-910E-4825-B16A-0A76FBB12F52}" type="presParOf" srcId="{BFF48EB7-5F40-4FF7-A437-E1108CED9D00}" destId="{C7746FB5-FE13-462F-8E63-F9E122252733}" srcOrd="1" destOrd="0" presId="urn:microsoft.com/office/officeart/2005/8/layout/chevron1"/>
    <dgm:cxn modelId="{61FCAB0C-AAC1-4E4C-9B98-44E902DF5379}" type="presParOf" srcId="{BFF48EB7-5F40-4FF7-A437-E1108CED9D00}" destId="{414FA506-5C56-444D-B0A9-1B8F7989D9D0}" srcOrd="2" destOrd="0" presId="urn:microsoft.com/office/officeart/2005/8/layout/chevron1"/>
    <dgm:cxn modelId="{021D61FF-A543-4135-A1C0-19557D5A3A57}" type="presParOf" srcId="{BFF48EB7-5F40-4FF7-A437-E1108CED9D00}" destId="{FEDC4440-0A03-4E10-9A0B-019D21486401}" srcOrd="3" destOrd="0" presId="urn:microsoft.com/office/officeart/2005/8/layout/chevron1"/>
    <dgm:cxn modelId="{8314A56E-4955-4DE3-B84E-93F54151AB64}" type="presParOf" srcId="{BFF48EB7-5F40-4FF7-A437-E1108CED9D00}" destId="{C1FC703B-9AA1-4234-8EE4-8C7EAEBA9873}" srcOrd="4" destOrd="0" presId="urn:microsoft.com/office/officeart/2005/8/layout/chevron1"/>
    <dgm:cxn modelId="{74D45618-AA2A-4674-819B-3DE250EEC1EE}" type="presParOf" srcId="{BFF48EB7-5F40-4FF7-A437-E1108CED9D00}" destId="{8219E40A-B9A2-47B1-96BC-7661A64222D6}" srcOrd="5" destOrd="0" presId="urn:microsoft.com/office/officeart/2005/8/layout/chevron1"/>
    <dgm:cxn modelId="{4AEDFCCA-D82F-4047-8BEF-A968451EA3B1}" type="presParOf" srcId="{BFF48EB7-5F40-4FF7-A437-E1108CED9D00}" destId="{B4776655-5682-4618-995A-AE28AE427452}" srcOrd="6" destOrd="0" presId="urn:microsoft.com/office/officeart/2005/8/layout/chevron1"/>
    <dgm:cxn modelId="{F532F74F-E7EF-4091-AF11-AD2E039B9CEC}" type="presParOf" srcId="{BFF48EB7-5F40-4FF7-A437-E1108CED9D00}" destId="{16E1A370-238B-4306-9551-49A74BD28131}" srcOrd="7" destOrd="0" presId="urn:microsoft.com/office/officeart/2005/8/layout/chevron1"/>
    <dgm:cxn modelId="{DB1D96FA-F7FB-4F94-80D0-CEB68A81B104}" type="presParOf" srcId="{BFF48EB7-5F40-4FF7-A437-E1108CED9D00}" destId="{25EDC683-A133-4396-BE21-B5595EBF9F7B}" srcOrd="8" destOrd="0" presId="urn:microsoft.com/office/officeart/2005/8/layout/chevron1"/>
    <dgm:cxn modelId="{AAA4C21D-AC65-4B7B-BDAE-B7B5E4FDAE7B}" type="presParOf" srcId="{BFF48EB7-5F40-4FF7-A437-E1108CED9D00}" destId="{FEE31668-27EC-4C8C-A9B1-6D84C48EB770}" srcOrd="9" destOrd="0" presId="urn:microsoft.com/office/officeart/2005/8/layout/chevron1"/>
    <dgm:cxn modelId="{00A41C3E-18D7-4B39-AEB5-CE91293ED549}" type="presParOf" srcId="{BFF48EB7-5F40-4FF7-A437-E1108CED9D00}" destId="{11B4B22A-DE7B-47AC-8873-62E8BC82FD14}" srcOrd="10" destOrd="0" presId="urn:microsoft.com/office/officeart/2005/8/layout/chevron1"/>
    <dgm:cxn modelId="{A7C4B8FB-5A9F-47E7-BF3E-420D68EF1F34}" type="presParOf" srcId="{BFF48EB7-5F40-4FF7-A437-E1108CED9D00}" destId="{184798DB-8C6E-4A48-AE03-924FABD3E07B}" srcOrd="11" destOrd="0" presId="urn:microsoft.com/office/officeart/2005/8/layout/chevron1"/>
    <dgm:cxn modelId="{863A4C93-3C3F-44A3-8E0B-137B8AD8D543}" type="presParOf" srcId="{BFF48EB7-5F40-4FF7-A437-E1108CED9D00}" destId="{C3A69038-0147-4BAF-BB50-8D7B8431FC7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C459B-8B96-499D-9275-7BAB340E5118}">
      <dsp:nvSpPr>
        <dsp:cNvPr id="0" name=""/>
        <dsp:cNvSpPr/>
      </dsp:nvSpPr>
      <dsp:spPr>
        <a:xfrm>
          <a:off x="0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Reconnaissance</a:t>
          </a:r>
        </a:p>
      </dsp:txBody>
      <dsp:txXfrm>
        <a:off x="369679" y="250315"/>
        <a:ext cx="1109039" cy="739358"/>
      </dsp:txXfrm>
    </dsp:sp>
    <dsp:sp modelId="{414FA506-5C56-444D-B0A9-1B8F7989D9D0}">
      <dsp:nvSpPr>
        <dsp:cNvPr id="0" name=""/>
        <dsp:cNvSpPr/>
      </dsp:nvSpPr>
      <dsp:spPr>
        <a:xfrm>
          <a:off x="1663557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Weaponization</a:t>
          </a:r>
          <a:endParaRPr lang="en-US" sz="1200" kern="1200" dirty="0"/>
        </a:p>
      </dsp:txBody>
      <dsp:txXfrm>
        <a:off x="2033236" y="250315"/>
        <a:ext cx="1109039" cy="739358"/>
      </dsp:txXfrm>
    </dsp:sp>
    <dsp:sp modelId="{C1FC703B-9AA1-4234-8EE4-8C7EAEBA9873}">
      <dsp:nvSpPr>
        <dsp:cNvPr id="0" name=""/>
        <dsp:cNvSpPr/>
      </dsp:nvSpPr>
      <dsp:spPr>
        <a:xfrm>
          <a:off x="3327115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Delivery</a:t>
          </a:r>
        </a:p>
      </dsp:txBody>
      <dsp:txXfrm>
        <a:off x="3696794" y="250315"/>
        <a:ext cx="1109039" cy="739358"/>
      </dsp:txXfrm>
    </dsp:sp>
    <dsp:sp modelId="{B4776655-5682-4618-995A-AE28AE427452}">
      <dsp:nvSpPr>
        <dsp:cNvPr id="0" name=""/>
        <dsp:cNvSpPr/>
      </dsp:nvSpPr>
      <dsp:spPr>
        <a:xfrm>
          <a:off x="4990672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Exploitation</a:t>
          </a:r>
        </a:p>
      </dsp:txBody>
      <dsp:txXfrm>
        <a:off x="5360351" y="250315"/>
        <a:ext cx="1109039" cy="739358"/>
      </dsp:txXfrm>
    </dsp:sp>
    <dsp:sp modelId="{25EDC683-A133-4396-BE21-B5595EBF9F7B}">
      <dsp:nvSpPr>
        <dsp:cNvPr id="0" name=""/>
        <dsp:cNvSpPr/>
      </dsp:nvSpPr>
      <dsp:spPr>
        <a:xfrm>
          <a:off x="6654230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Installation</a:t>
          </a:r>
        </a:p>
      </dsp:txBody>
      <dsp:txXfrm>
        <a:off x="7023909" y="250315"/>
        <a:ext cx="1109039" cy="739358"/>
      </dsp:txXfrm>
    </dsp:sp>
    <dsp:sp modelId="{11B4B22A-DE7B-47AC-8873-62E8BC82FD14}">
      <dsp:nvSpPr>
        <dsp:cNvPr id="0" name=""/>
        <dsp:cNvSpPr/>
      </dsp:nvSpPr>
      <dsp:spPr>
        <a:xfrm>
          <a:off x="8317788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C2</a:t>
          </a:r>
        </a:p>
      </dsp:txBody>
      <dsp:txXfrm>
        <a:off x="8687467" y="250315"/>
        <a:ext cx="1109039" cy="739358"/>
      </dsp:txXfrm>
    </dsp:sp>
    <dsp:sp modelId="{C3A69038-0147-4BAF-BB50-8D7B8431FC72}">
      <dsp:nvSpPr>
        <dsp:cNvPr id="0" name=""/>
        <dsp:cNvSpPr/>
      </dsp:nvSpPr>
      <dsp:spPr>
        <a:xfrm>
          <a:off x="9981345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Actions on Intent</a:t>
          </a:r>
        </a:p>
      </dsp:txBody>
      <dsp:txXfrm>
        <a:off x="10351024" y="250315"/>
        <a:ext cx="1109039" cy="7393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C459B-8B96-499D-9275-7BAB340E5118}">
      <dsp:nvSpPr>
        <dsp:cNvPr id="0" name=""/>
        <dsp:cNvSpPr/>
      </dsp:nvSpPr>
      <dsp:spPr>
        <a:xfrm>
          <a:off x="0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Reconnaissance</a:t>
          </a:r>
        </a:p>
      </dsp:txBody>
      <dsp:txXfrm>
        <a:off x="369679" y="250315"/>
        <a:ext cx="1109039" cy="739358"/>
      </dsp:txXfrm>
    </dsp:sp>
    <dsp:sp modelId="{414FA506-5C56-444D-B0A9-1B8F7989D9D0}">
      <dsp:nvSpPr>
        <dsp:cNvPr id="0" name=""/>
        <dsp:cNvSpPr/>
      </dsp:nvSpPr>
      <dsp:spPr>
        <a:xfrm>
          <a:off x="1663557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Weaponization</a:t>
          </a:r>
          <a:endParaRPr lang="en-US" sz="1200" kern="1200" dirty="0"/>
        </a:p>
      </dsp:txBody>
      <dsp:txXfrm>
        <a:off x="2033236" y="250315"/>
        <a:ext cx="1109039" cy="739358"/>
      </dsp:txXfrm>
    </dsp:sp>
    <dsp:sp modelId="{C1FC703B-9AA1-4234-8EE4-8C7EAEBA9873}">
      <dsp:nvSpPr>
        <dsp:cNvPr id="0" name=""/>
        <dsp:cNvSpPr/>
      </dsp:nvSpPr>
      <dsp:spPr>
        <a:xfrm>
          <a:off x="3327115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Delivery</a:t>
          </a:r>
        </a:p>
      </dsp:txBody>
      <dsp:txXfrm>
        <a:off x="3696794" y="250315"/>
        <a:ext cx="1109039" cy="739358"/>
      </dsp:txXfrm>
    </dsp:sp>
    <dsp:sp modelId="{B4776655-5682-4618-995A-AE28AE427452}">
      <dsp:nvSpPr>
        <dsp:cNvPr id="0" name=""/>
        <dsp:cNvSpPr/>
      </dsp:nvSpPr>
      <dsp:spPr>
        <a:xfrm>
          <a:off x="4990672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Exploitation</a:t>
          </a:r>
        </a:p>
      </dsp:txBody>
      <dsp:txXfrm>
        <a:off x="5360351" y="250315"/>
        <a:ext cx="1109039" cy="739358"/>
      </dsp:txXfrm>
    </dsp:sp>
    <dsp:sp modelId="{25EDC683-A133-4396-BE21-B5595EBF9F7B}">
      <dsp:nvSpPr>
        <dsp:cNvPr id="0" name=""/>
        <dsp:cNvSpPr/>
      </dsp:nvSpPr>
      <dsp:spPr>
        <a:xfrm>
          <a:off x="6654230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Installation</a:t>
          </a:r>
        </a:p>
      </dsp:txBody>
      <dsp:txXfrm>
        <a:off x="7023909" y="250315"/>
        <a:ext cx="1109039" cy="739358"/>
      </dsp:txXfrm>
    </dsp:sp>
    <dsp:sp modelId="{11B4B22A-DE7B-47AC-8873-62E8BC82FD14}">
      <dsp:nvSpPr>
        <dsp:cNvPr id="0" name=""/>
        <dsp:cNvSpPr/>
      </dsp:nvSpPr>
      <dsp:spPr>
        <a:xfrm>
          <a:off x="8317788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C2</a:t>
          </a:r>
        </a:p>
      </dsp:txBody>
      <dsp:txXfrm>
        <a:off x="8687467" y="250315"/>
        <a:ext cx="1109039" cy="739358"/>
      </dsp:txXfrm>
    </dsp:sp>
    <dsp:sp modelId="{C3A69038-0147-4BAF-BB50-8D7B8431FC72}">
      <dsp:nvSpPr>
        <dsp:cNvPr id="0" name=""/>
        <dsp:cNvSpPr/>
      </dsp:nvSpPr>
      <dsp:spPr>
        <a:xfrm>
          <a:off x="9981345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Actions on Intent</a:t>
          </a:r>
        </a:p>
      </dsp:txBody>
      <dsp:txXfrm>
        <a:off x="10351024" y="250315"/>
        <a:ext cx="1109039" cy="739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C459B-8B96-499D-9275-7BAB340E5118}">
      <dsp:nvSpPr>
        <dsp:cNvPr id="0" name=""/>
        <dsp:cNvSpPr/>
      </dsp:nvSpPr>
      <dsp:spPr>
        <a:xfrm>
          <a:off x="0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Reconnaissance</a:t>
          </a:r>
        </a:p>
      </dsp:txBody>
      <dsp:txXfrm>
        <a:off x="369679" y="250315"/>
        <a:ext cx="1109039" cy="739358"/>
      </dsp:txXfrm>
    </dsp:sp>
    <dsp:sp modelId="{414FA506-5C56-444D-B0A9-1B8F7989D9D0}">
      <dsp:nvSpPr>
        <dsp:cNvPr id="0" name=""/>
        <dsp:cNvSpPr/>
      </dsp:nvSpPr>
      <dsp:spPr>
        <a:xfrm>
          <a:off x="1663557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Weaponization</a:t>
          </a:r>
          <a:endParaRPr lang="en-US" sz="1200" kern="1200" dirty="0"/>
        </a:p>
      </dsp:txBody>
      <dsp:txXfrm>
        <a:off x="2033236" y="250315"/>
        <a:ext cx="1109039" cy="739358"/>
      </dsp:txXfrm>
    </dsp:sp>
    <dsp:sp modelId="{C1FC703B-9AA1-4234-8EE4-8C7EAEBA9873}">
      <dsp:nvSpPr>
        <dsp:cNvPr id="0" name=""/>
        <dsp:cNvSpPr/>
      </dsp:nvSpPr>
      <dsp:spPr>
        <a:xfrm>
          <a:off x="3327115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Delivery</a:t>
          </a:r>
        </a:p>
      </dsp:txBody>
      <dsp:txXfrm>
        <a:off x="3696794" y="250315"/>
        <a:ext cx="1109039" cy="739358"/>
      </dsp:txXfrm>
    </dsp:sp>
    <dsp:sp modelId="{B4776655-5682-4618-995A-AE28AE427452}">
      <dsp:nvSpPr>
        <dsp:cNvPr id="0" name=""/>
        <dsp:cNvSpPr/>
      </dsp:nvSpPr>
      <dsp:spPr>
        <a:xfrm>
          <a:off x="4990672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Exploitation</a:t>
          </a:r>
        </a:p>
      </dsp:txBody>
      <dsp:txXfrm>
        <a:off x="5360351" y="250315"/>
        <a:ext cx="1109039" cy="739358"/>
      </dsp:txXfrm>
    </dsp:sp>
    <dsp:sp modelId="{25EDC683-A133-4396-BE21-B5595EBF9F7B}">
      <dsp:nvSpPr>
        <dsp:cNvPr id="0" name=""/>
        <dsp:cNvSpPr/>
      </dsp:nvSpPr>
      <dsp:spPr>
        <a:xfrm>
          <a:off x="6654230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Installation</a:t>
          </a:r>
        </a:p>
      </dsp:txBody>
      <dsp:txXfrm>
        <a:off x="7023909" y="250315"/>
        <a:ext cx="1109039" cy="739358"/>
      </dsp:txXfrm>
    </dsp:sp>
    <dsp:sp modelId="{11B4B22A-DE7B-47AC-8873-62E8BC82FD14}">
      <dsp:nvSpPr>
        <dsp:cNvPr id="0" name=""/>
        <dsp:cNvSpPr/>
      </dsp:nvSpPr>
      <dsp:spPr>
        <a:xfrm>
          <a:off x="8317788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C2</a:t>
          </a:r>
        </a:p>
      </dsp:txBody>
      <dsp:txXfrm>
        <a:off x="8687467" y="250315"/>
        <a:ext cx="1109039" cy="739358"/>
      </dsp:txXfrm>
    </dsp:sp>
    <dsp:sp modelId="{C3A69038-0147-4BAF-BB50-8D7B8431FC72}">
      <dsp:nvSpPr>
        <dsp:cNvPr id="0" name=""/>
        <dsp:cNvSpPr/>
      </dsp:nvSpPr>
      <dsp:spPr>
        <a:xfrm>
          <a:off x="9981345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Actions on Intent</a:t>
          </a:r>
        </a:p>
      </dsp:txBody>
      <dsp:txXfrm>
        <a:off x="10351024" y="250315"/>
        <a:ext cx="1109039" cy="7393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C459B-8B96-499D-9275-7BAB340E5118}">
      <dsp:nvSpPr>
        <dsp:cNvPr id="0" name=""/>
        <dsp:cNvSpPr/>
      </dsp:nvSpPr>
      <dsp:spPr>
        <a:xfrm>
          <a:off x="0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Reconnaissance</a:t>
          </a:r>
        </a:p>
      </dsp:txBody>
      <dsp:txXfrm>
        <a:off x="369679" y="250315"/>
        <a:ext cx="1109039" cy="739358"/>
      </dsp:txXfrm>
    </dsp:sp>
    <dsp:sp modelId="{414FA506-5C56-444D-B0A9-1B8F7989D9D0}">
      <dsp:nvSpPr>
        <dsp:cNvPr id="0" name=""/>
        <dsp:cNvSpPr/>
      </dsp:nvSpPr>
      <dsp:spPr>
        <a:xfrm>
          <a:off x="1663557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Weaponization</a:t>
          </a:r>
          <a:endParaRPr lang="en-US" sz="1200" kern="1200" dirty="0"/>
        </a:p>
      </dsp:txBody>
      <dsp:txXfrm>
        <a:off x="2033236" y="250315"/>
        <a:ext cx="1109039" cy="739358"/>
      </dsp:txXfrm>
    </dsp:sp>
    <dsp:sp modelId="{C1FC703B-9AA1-4234-8EE4-8C7EAEBA9873}">
      <dsp:nvSpPr>
        <dsp:cNvPr id="0" name=""/>
        <dsp:cNvSpPr/>
      </dsp:nvSpPr>
      <dsp:spPr>
        <a:xfrm>
          <a:off x="3327115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Delivery</a:t>
          </a:r>
        </a:p>
      </dsp:txBody>
      <dsp:txXfrm>
        <a:off x="3696794" y="250315"/>
        <a:ext cx="1109039" cy="739358"/>
      </dsp:txXfrm>
    </dsp:sp>
    <dsp:sp modelId="{B4776655-5682-4618-995A-AE28AE427452}">
      <dsp:nvSpPr>
        <dsp:cNvPr id="0" name=""/>
        <dsp:cNvSpPr/>
      </dsp:nvSpPr>
      <dsp:spPr>
        <a:xfrm>
          <a:off x="4990672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Exploitation</a:t>
          </a:r>
        </a:p>
      </dsp:txBody>
      <dsp:txXfrm>
        <a:off x="5360351" y="250315"/>
        <a:ext cx="1109039" cy="739358"/>
      </dsp:txXfrm>
    </dsp:sp>
    <dsp:sp modelId="{25EDC683-A133-4396-BE21-B5595EBF9F7B}">
      <dsp:nvSpPr>
        <dsp:cNvPr id="0" name=""/>
        <dsp:cNvSpPr/>
      </dsp:nvSpPr>
      <dsp:spPr>
        <a:xfrm>
          <a:off x="6654230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Installation</a:t>
          </a:r>
        </a:p>
      </dsp:txBody>
      <dsp:txXfrm>
        <a:off x="7023909" y="250315"/>
        <a:ext cx="1109039" cy="739358"/>
      </dsp:txXfrm>
    </dsp:sp>
    <dsp:sp modelId="{11B4B22A-DE7B-47AC-8873-62E8BC82FD14}">
      <dsp:nvSpPr>
        <dsp:cNvPr id="0" name=""/>
        <dsp:cNvSpPr/>
      </dsp:nvSpPr>
      <dsp:spPr>
        <a:xfrm>
          <a:off x="8317788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C2</a:t>
          </a:r>
        </a:p>
      </dsp:txBody>
      <dsp:txXfrm>
        <a:off x="8687467" y="250315"/>
        <a:ext cx="1109039" cy="739358"/>
      </dsp:txXfrm>
    </dsp:sp>
    <dsp:sp modelId="{C3A69038-0147-4BAF-BB50-8D7B8431FC72}">
      <dsp:nvSpPr>
        <dsp:cNvPr id="0" name=""/>
        <dsp:cNvSpPr/>
      </dsp:nvSpPr>
      <dsp:spPr>
        <a:xfrm>
          <a:off x="9981345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Actions on Intent</a:t>
          </a:r>
        </a:p>
      </dsp:txBody>
      <dsp:txXfrm>
        <a:off x="10351024" y="250315"/>
        <a:ext cx="1109039" cy="7393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C459B-8B96-499D-9275-7BAB340E5118}">
      <dsp:nvSpPr>
        <dsp:cNvPr id="0" name=""/>
        <dsp:cNvSpPr/>
      </dsp:nvSpPr>
      <dsp:spPr>
        <a:xfrm>
          <a:off x="0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Reconnaissance</a:t>
          </a:r>
        </a:p>
      </dsp:txBody>
      <dsp:txXfrm>
        <a:off x="369679" y="250315"/>
        <a:ext cx="1109039" cy="739358"/>
      </dsp:txXfrm>
    </dsp:sp>
    <dsp:sp modelId="{414FA506-5C56-444D-B0A9-1B8F7989D9D0}">
      <dsp:nvSpPr>
        <dsp:cNvPr id="0" name=""/>
        <dsp:cNvSpPr/>
      </dsp:nvSpPr>
      <dsp:spPr>
        <a:xfrm>
          <a:off x="1663557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Weaponization</a:t>
          </a:r>
          <a:endParaRPr lang="en-US" sz="1200" kern="1200" dirty="0"/>
        </a:p>
      </dsp:txBody>
      <dsp:txXfrm>
        <a:off x="2033236" y="250315"/>
        <a:ext cx="1109039" cy="739358"/>
      </dsp:txXfrm>
    </dsp:sp>
    <dsp:sp modelId="{C1FC703B-9AA1-4234-8EE4-8C7EAEBA9873}">
      <dsp:nvSpPr>
        <dsp:cNvPr id="0" name=""/>
        <dsp:cNvSpPr/>
      </dsp:nvSpPr>
      <dsp:spPr>
        <a:xfrm>
          <a:off x="3327115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Delivery</a:t>
          </a:r>
        </a:p>
      </dsp:txBody>
      <dsp:txXfrm>
        <a:off x="3696794" y="250315"/>
        <a:ext cx="1109039" cy="739358"/>
      </dsp:txXfrm>
    </dsp:sp>
    <dsp:sp modelId="{B4776655-5682-4618-995A-AE28AE427452}">
      <dsp:nvSpPr>
        <dsp:cNvPr id="0" name=""/>
        <dsp:cNvSpPr/>
      </dsp:nvSpPr>
      <dsp:spPr>
        <a:xfrm>
          <a:off x="4990672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Exploitation</a:t>
          </a:r>
        </a:p>
      </dsp:txBody>
      <dsp:txXfrm>
        <a:off x="5360351" y="250315"/>
        <a:ext cx="1109039" cy="739358"/>
      </dsp:txXfrm>
    </dsp:sp>
    <dsp:sp modelId="{25EDC683-A133-4396-BE21-B5595EBF9F7B}">
      <dsp:nvSpPr>
        <dsp:cNvPr id="0" name=""/>
        <dsp:cNvSpPr/>
      </dsp:nvSpPr>
      <dsp:spPr>
        <a:xfrm>
          <a:off x="6654230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Installation</a:t>
          </a:r>
        </a:p>
      </dsp:txBody>
      <dsp:txXfrm>
        <a:off x="7023909" y="250315"/>
        <a:ext cx="1109039" cy="739358"/>
      </dsp:txXfrm>
    </dsp:sp>
    <dsp:sp modelId="{11B4B22A-DE7B-47AC-8873-62E8BC82FD14}">
      <dsp:nvSpPr>
        <dsp:cNvPr id="0" name=""/>
        <dsp:cNvSpPr/>
      </dsp:nvSpPr>
      <dsp:spPr>
        <a:xfrm>
          <a:off x="8317788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C2</a:t>
          </a:r>
        </a:p>
      </dsp:txBody>
      <dsp:txXfrm>
        <a:off x="8687467" y="250315"/>
        <a:ext cx="1109039" cy="739358"/>
      </dsp:txXfrm>
    </dsp:sp>
    <dsp:sp modelId="{C3A69038-0147-4BAF-BB50-8D7B8431FC72}">
      <dsp:nvSpPr>
        <dsp:cNvPr id="0" name=""/>
        <dsp:cNvSpPr/>
      </dsp:nvSpPr>
      <dsp:spPr>
        <a:xfrm>
          <a:off x="9981345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Actions on Intent</a:t>
          </a:r>
        </a:p>
      </dsp:txBody>
      <dsp:txXfrm>
        <a:off x="10351024" y="250315"/>
        <a:ext cx="1109039" cy="7393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C459B-8B96-499D-9275-7BAB340E5118}">
      <dsp:nvSpPr>
        <dsp:cNvPr id="0" name=""/>
        <dsp:cNvSpPr/>
      </dsp:nvSpPr>
      <dsp:spPr>
        <a:xfrm>
          <a:off x="0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Reconnaissance</a:t>
          </a:r>
        </a:p>
      </dsp:txBody>
      <dsp:txXfrm>
        <a:off x="369679" y="250315"/>
        <a:ext cx="1109039" cy="739358"/>
      </dsp:txXfrm>
    </dsp:sp>
    <dsp:sp modelId="{414FA506-5C56-444D-B0A9-1B8F7989D9D0}">
      <dsp:nvSpPr>
        <dsp:cNvPr id="0" name=""/>
        <dsp:cNvSpPr/>
      </dsp:nvSpPr>
      <dsp:spPr>
        <a:xfrm>
          <a:off x="1663557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Weaponization</a:t>
          </a:r>
          <a:endParaRPr lang="en-US" sz="1200" kern="1200" dirty="0"/>
        </a:p>
      </dsp:txBody>
      <dsp:txXfrm>
        <a:off x="2033236" y="250315"/>
        <a:ext cx="1109039" cy="739358"/>
      </dsp:txXfrm>
    </dsp:sp>
    <dsp:sp modelId="{C1FC703B-9AA1-4234-8EE4-8C7EAEBA9873}">
      <dsp:nvSpPr>
        <dsp:cNvPr id="0" name=""/>
        <dsp:cNvSpPr/>
      </dsp:nvSpPr>
      <dsp:spPr>
        <a:xfrm>
          <a:off x="3327115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Delivery</a:t>
          </a:r>
        </a:p>
      </dsp:txBody>
      <dsp:txXfrm>
        <a:off x="3696794" y="250315"/>
        <a:ext cx="1109039" cy="739358"/>
      </dsp:txXfrm>
    </dsp:sp>
    <dsp:sp modelId="{B4776655-5682-4618-995A-AE28AE427452}">
      <dsp:nvSpPr>
        <dsp:cNvPr id="0" name=""/>
        <dsp:cNvSpPr/>
      </dsp:nvSpPr>
      <dsp:spPr>
        <a:xfrm>
          <a:off x="4990672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Exploitation</a:t>
          </a:r>
        </a:p>
      </dsp:txBody>
      <dsp:txXfrm>
        <a:off x="5360351" y="250315"/>
        <a:ext cx="1109039" cy="739358"/>
      </dsp:txXfrm>
    </dsp:sp>
    <dsp:sp modelId="{25EDC683-A133-4396-BE21-B5595EBF9F7B}">
      <dsp:nvSpPr>
        <dsp:cNvPr id="0" name=""/>
        <dsp:cNvSpPr/>
      </dsp:nvSpPr>
      <dsp:spPr>
        <a:xfrm>
          <a:off x="6654230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Installation</a:t>
          </a:r>
        </a:p>
      </dsp:txBody>
      <dsp:txXfrm>
        <a:off x="7023909" y="250315"/>
        <a:ext cx="1109039" cy="739358"/>
      </dsp:txXfrm>
    </dsp:sp>
    <dsp:sp modelId="{11B4B22A-DE7B-47AC-8873-62E8BC82FD14}">
      <dsp:nvSpPr>
        <dsp:cNvPr id="0" name=""/>
        <dsp:cNvSpPr/>
      </dsp:nvSpPr>
      <dsp:spPr>
        <a:xfrm>
          <a:off x="8317788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C2</a:t>
          </a:r>
        </a:p>
      </dsp:txBody>
      <dsp:txXfrm>
        <a:off x="8687467" y="250315"/>
        <a:ext cx="1109039" cy="739358"/>
      </dsp:txXfrm>
    </dsp:sp>
    <dsp:sp modelId="{C3A69038-0147-4BAF-BB50-8D7B8431FC72}">
      <dsp:nvSpPr>
        <dsp:cNvPr id="0" name=""/>
        <dsp:cNvSpPr/>
      </dsp:nvSpPr>
      <dsp:spPr>
        <a:xfrm>
          <a:off x="9981345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Actions on Intent</a:t>
          </a:r>
        </a:p>
      </dsp:txBody>
      <dsp:txXfrm>
        <a:off x="10351024" y="250315"/>
        <a:ext cx="1109039" cy="7393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C459B-8B96-499D-9275-7BAB340E5118}">
      <dsp:nvSpPr>
        <dsp:cNvPr id="0" name=""/>
        <dsp:cNvSpPr/>
      </dsp:nvSpPr>
      <dsp:spPr>
        <a:xfrm>
          <a:off x="0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Reconnaissance</a:t>
          </a:r>
        </a:p>
      </dsp:txBody>
      <dsp:txXfrm>
        <a:off x="369679" y="250315"/>
        <a:ext cx="1109039" cy="739358"/>
      </dsp:txXfrm>
    </dsp:sp>
    <dsp:sp modelId="{414FA506-5C56-444D-B0A9-1B8F7989D9D0}">
      <dsp:nvSpPr>
        <dsp:cNvPr id="0" name=""/>
        <dsp:cNvSpPr/>
      </dsp:nvSpPr>
      <dsp:spPr>
        <a:xfrm>
          <a:off x="1663557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Weaponization</a:t>
          </a:r>
          <a:endParaRPr lang="en-US" sz="1200" kern="1200" dirty="0"/>
        </a:p>
      </dsp:txBody>
      <dsp:txXfrm>
        <a:off x="2033236" y="250315"/>
        <a:ext cx="1109039" cy="739358"/>
      </dsp:txXfrm>
    </dsp:sp>
    <dsp:sp modelId="{C1FC703B-9AA1-4234-8EE4-8C7EAEBA9873}">
      <dsp:nvSpPr>
        <dsp:cNvPr id="0" name=""/>
        <dsp:cNvSpPr/>
      </dsp:nvSpPr>
      <dsp:spPr>
        <a:xfrm>
          <a:off x="3327115" y="250315"/>
          <a:ext cx="1848397" cy="739358"/>
        </a:xfrm>
        <a:prstGeom prst="chevron">
          <a:avLst/>
        </a:prstGeom>
        <a:solidFill>
          <a:schemeClr val="dk1"/>
        </a:solidFill>
        <a:ln w="10795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Delivery</a:t>
          </a:r>
        </a:p>
      </dsp:txBody>
      <dsp:txXfrm>
        <a:off x="3696794" y="250315"/>
        <a:ext cx="1109039" cy="739358"/>
      </dsp:txXfrm>
    </dsp:sp>
    <dsp:sp modelId="{B4776655-5682-4618-995A-AE28AE427452}">
      <dsp:nvSpPr>
        <dsp:cNvPr id="0" name=""/>
        <dsp:cNvSpPr/>
      </dsp:nvSpPr>
      <dsp:spPr>
        <a:xfrm>
          <a:off x="4990672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Exploitation</a:t>
          </a:r>
        </a:p>
      </dsp:txBody>
      <dsp:txXfrm>
        <a:off x="5360351" y="250315"/>
        <a:ext cx="1109039" cy="739358"/>
      </dsp:txXfrm>
    </dsp:sp>
    <dsp:sp modelId="{25EDC683-A133-4396-BE21-B5595EBF9F7B}">
      <dsp:nvSpPr>
        <dsp:cNvPr id="0" name=""/>
        <dsp:cNvSpPr/>
      </dsp:nvSpPr>
      <dsp:spPr>
        <a:xfrm>
          <a:off x="6654230" y="250315"/>
          <a:ext cx="1848397" cy="7393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Installation</a:t>
          </a:r>
        </a:p>
      </dsp:txBody>
      <dsp:txXfrm>
        <a:off x="7023909" y="250315"/>
        <a:ext cx="1109039" cy="739358"/>
      </dsp:txXfrm>
    </dsp:sp>
    <dsp:sp modelId="{11B4B22A-DE7B-47AC-8873-62E8BC82FD14}">
      <dsp:nvSpPr>
        <dsp:cNvPr id="0" name=""/>
        <dsp:cNvSpPr/>
      </dsp:nvSpPr>
      <dsp:spPr>
        <a:xfrm>
          <a:off x="8317788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C2</a:t>
          </a:r>
        </a:p>
      </dsp:txBody>
      <dsp:txXfrm>
        <a:off x="8687467" y="250315"/>
        <a:ext cx="1109039" cy="739358"/>
      </dsp:txXfrm>
    </dsp:sp>
    <dsp:sp modelId="{C3A69038-0147-4BAF-BB50-8D7B8431FC72}">
      <dsp:nvSpPr>
        <dsp:cNvPr id="0" name=""/>
        <dsp:cNvSpPr/>
      </dsp:nvSpPr>
      <dsp:spPr>
        <a:xfrm>
          <a:off x="9981345" y="250315"/>
          <a:ext cx="1848397" cy="739358"/>
        </a:xfrm>
        <a:prstGeom prst="chevron">
          <a:avLst/>
        </a:prstGeom>
        <a:solidFill>
          <a:schemeClr val="accent2"/>
        </a:solidFill>
        <a:ln w="17145" cap="flat" cmpd="sng" algn="ctr">
          <a:solidFill>
            <a:schemeClr val="lt1">
              <a:shade val="95000"/>
              <a:alpha val="50000"/>
              <a:satMod val="150000"/>
            </a:schemeClr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Actions on Intent</a:t>
          </a:r>
        </a:p>
      </dsp:txBody>
      <dsp:txXfrm>
        <a:off x="10351024" y="250315"/>
        <a:ext cx="1109039" cy="739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69780"/>
          </a:xfrm>
          <a:prstGeom prst="rect">
            <a:avLst/>
          </a:prstGeom>
        </p:spPr>
        <p:txBody>
          <a:bodyPr vert="horz" lIns="92949" tIns="46474" rIns="92949" bIns="46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3" cy="469780"/>
          </a:xfrm>
          <a:prstGeom prst="rect">
            <a:avLst/>
          </a:prstGeom>
        </p:spPr>
        <p:txBody>
          <a:bodyPr vert="horz" lIns="92949" tIns="46474" rIns="92949" bIns="46474" rtlCol="0"/>
          <a:lstStyle>
            <a:lvl1pPr algn="r">
              <a:defRPr sz="1200"/>
            </a:lvl1pPr>
          </a:lstStyle>
          <a:p>
            <a:fld id="{ED2F4E30-0271-4C67-90F4-D98BC393C910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2949" tIns="46474" rIns="92949" bIns="46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2949" tIns="46474" rIns="92949" bIns="46474" rtlCol="0" anchor="b"/>
          <a:lstStyle>
            <a:lvl1pPr algn="r">
              <a:defRPr sz="1200"/>
            </a:lvl1pPr>
          </a:lstStyle>
          <a:p>
            <a:fld id="{76E49458-4E2F-4207-A1B1-A5033904D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48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69191"/>
          </a:xfrm>
          <a:prstGeom prst="rect">
            <a:avLst/>
          </a:prstGeom>
        </p:spPr>
        <p:txBody>
          <a:bodyPr vert="horz" lIns="92949" tIns="46474" rIns="92949" bIns="46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3" cy="469191"/>
          </a:xfrm>
          <a:prstGeom prst="rect">
            <a:avLst/>
          </a:prstGeom>
        </p:spPr>
        <p:txBody>
          <a:bodyPr vert="horz" lIns="92949" tIns="46474" rIns="92949" bIns="46474" rtlCol="0"/>
          <a:lstStyle>
            <a:lvl1pPr algn="r">
              <a:defRPr sz="1200"/>
            </a:lvl1pPr>
          </a:lstStyle>
          <a:p>
            <a:fld id="{4D18ADC1-EDCD-43F3-910C-B2A76C717917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1169988"/>
            <a:ext cx="5616575" cy="3159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49" tIns="46474" rIns="92949" bIns="46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192"/>
            <a:ext cx="5661660" cy="3688097"/>
          </a:xfrm>
          <a:prstGeom prst="rect">
            <a:avLst/>
          </a:prstGeom>
        </p:spPr>
        <p:txBody>
          <a:bodyPr vert="horz" lIns="92949" tIns="46474" rIns="92949" bIns="4647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884"/>
            <a:ext cx="3066733" cy="469191"/>
          </a:xfrm>
          <a:prstGeom prst="rect">
            <a:avLst/>
          </a:prstGeom>
        </p:spPr>
        <p:txBody>
          <a:bodyPr vert="horz" lIns="92949" tIns="46474" rIns="92949" bIns="46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884"/>
            <a:ext cx="3066733" cy="469191"/>
          </a:xfrm>
          <a:prstGeom prst="rect">
            <a:avLst/>
          </a:prstGeom>
        </p:spPr>
        <p:txBody>
          <a:bodyPr vert="horz" lIns="92949" tIns="46474" rIns="92949" bIns="46474" rtlCol="0" anchor="b"/>
          <a:lstStyle>
            <a:lvl1pPr algn="r">
              <a:defRPr sz="1200"/>
            </a:lvl1pPr>
          </a:lstStyle>
          <a:p>
            <a:fld id="{D5542FCA-44E1-48BA-BEFA-755E5099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49439-0A4F-452E-A572-3341E74EBDE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9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987899"/>
            <a:ext cx="7662282" cy="1215843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6076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Microsoft Threat Intelligence Center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4598928" y="6480706"/>
            <a:ext cx="2733139" cy="256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39635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301858"/>
            <a:ext cx="12192000" cy="5561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 descr="book icon by sonoftroll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4" y="6336971"/>
            <a:ext cx="601176" cy="481943"/>
          </a:xfrm>
          <a:prstGeom prst="rect">
            <a:avLst/>
          </a:prstGeom>
        </p:spPr>
      </p:pic>
      <p:pic>
        <p:nvPicPr>
          <p:cNvPr id="9" name="Picture 8" descr="book icon by sonoftroll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rgbClr val="5B9B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37" y="6336971"/>
            <a:ext cx="589295" cy="472418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2" idx="0"/>
            <a:endCxn id="2" idx="2"/>
          </p:cNvCxnSpPr>
          <p:nvPr userDrawn="1"/>
        </p:nvCxnSpPr>
        <p:spPr>
          <a:xfrm>
            <a:off x="6096000" y="6301858"/>
            <a:ext cx="0" cy="556141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2172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657850"/>
            <a:ext cx="12192000" cy="120014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 descr="book icon by sonoftroll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4" y="5736896"/>
            <a:ext cx="601176" cy="481943"/>
          </a:xfrm>
          <a:prstGeom prst="rect">
            <a:avLst/>
          </a:prstGeom>
        </p:spPr>
      </p:pic>
      <p:pic>
        <p:nvPicPr>
          <p:cNvPr id="9" name="Picture 8" descr="book icon by sonoftroll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rgbClr val="5B9B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37" y="5736896"/>
            <a:ext cx="589295" cy="472418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2" idx="0"/>
            <a:endCxn id="2" idx="2"/>
          </p:cNvCxnSpPr>
          <p:nvPr userDrawn="1"/>
        </p:nvCxnSpPr>
        <p:spPr>
          <a:xfrm>
            <a:off x="6096000" y="5657850"/>
            <a:ext cx="0" cy="120014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356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5086350"/>
            <a:ext cx="12192000" cy="177164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 descr="book icon by sonoftroll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4" y="5193971"/>
            <a:ext cx="601176" cy="481943"/>
          </a:xfrm>
          <a:prstGeom prst="rect">
            <a:avLst/>
          </a:prstGeom>
        </p:spPr>
      </p:pic>
      <p:pic>
        <p:nvPicPr>
          <p:cNvPr id="9" name="Picture 8" descr="book icon by sonoftroll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rgbClr val="5B9B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37" y="5193971"/>
            <a:ext cx="589295" cy="472418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2" idx="0"/>
            <a:endCxn id="2" idx="2"/>
          </p:cNvCxnSpPr>
          <p:nvPr userDrawn="1"/>
        </p:nvCxnSpPr>
        <p:spPr>
          <a:xfrm>
            <a:off x="6096000" y="5086350"/>
            <a:ext cx="0" cy="1771649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17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76375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2336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4531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15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903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387723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3248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Special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invGray">
          <a:xfrm>
            <a:off x="0" y="6215882"/>
            <a:ext cx="12192000" cy="642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212" rIns="448212" rtlCol="0" anchor="ctr"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CD116"/>
                  </a:gs>
                  <a:gs pos="100000">
                    <a:srgbClr val="FCD1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4598924" y="6480706"/>
            <a:ext cx="2733139" cy="256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606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1"/>
            <a:ext cx="12192000" cy="29878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4250029"/>
            <a:ext cx="12192000" cy="260629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sp>
        <p:nvSpPr>
          <p:cNvPr id="13" name="Rectangle 12"/>
          <p:cNvSpPr/>
          <p:nvPr userDrawn="1"/>
        </p:nvSpPr>
        <p:spPr bwMode="auto">
          <a:xfrm>
            <a:off x="0" y="2975016"/>
            <a:ext cx="12192000" cy="128789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987900"/>
            <a:ext cx="7662282" cy="1215843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60765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Microsoft Threat Intelligence Center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4571526" y="6480706"/>
            <a:ext cx="2787944" cy="261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43070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Special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8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invGray">
          <a:xfrm>
            <a:off x="0" y="6215882"/>
            <a:ext cx="12192000" cy="642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149" rIns="448149" rtlCol="0" anchor="ctr"/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CD116"/>
                  </a:gs>
                  <a:gs pos="100000">
                    <a:srgbClr val="FCD1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4571522" y="6480706"/>
            <a:ext cx="2787944" cy="261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0788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05463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Rectangle 2"/>
          <p:cNvSpPr/>
          <p:nvPr userDrawn="1"/>
        </p:nvSpPr>
        <p:spPr bwMode="invGray">
          <a:xfrm>
            <a:off x="0" y="6215882"/>
            <a:ext cx="12192000" cy="642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149" rIns="448149" rtlCol="0" anchor="ctr"/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CD116"/>
                    </a:gs>
                    <a:gs pos="100000">
                      <a:srgbClr val="FCD11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MSTIC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CD116"/>
                  </a:gs>
                  <a:gs pos="100000">
                    <a:srgbClr val="FCD1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black">
          <a:xfrm>
            <a:off x="4571522" y="6480706"/>
            <a:ext cx="2787944" cy="261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8593656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Rectangle 2"/>
          <p:cNvSpPr/>
          <p:nvPr userDrawn="1"/>
        </p:nvSpPr>
        <p:spPr bwMode="invGray">
          <a:xfrm>
            <a:off x="0" y="6215882"/>
            <a:ext cx="12192000" cy="642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149" rIns="448149" rtlCol="0" anchor="ctr"/>
          <a:lstStyle/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CD116"/>
                    </a:gs>
                    <a:gs pos="100000">
                      <a:srgbClr val="FCD11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MSTIC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CD116"/>
                  </a:gs>
                  <a:gs pos="100000">
                    <a:srgbClr val="FCD1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black">
          <a:xfrm>
            <a:off x="4571522" y="6480706"/>
            <a:ext cx="2787944" cy="261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7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36455925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959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053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56397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956189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0925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30251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609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486578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8764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486578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4816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31450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050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46247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44175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63399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74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4036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Rectangle 2"/>
          <p:cNvSpPr/>
          <p:nvPr userDrawn="1"/>
        </p:nvSpPr>
        <p:spPr bwMode="invGray">
          <a:xfrm>
            <a:off x="0" y="6215882"/>
            <a:ext cx="12192000" cy="642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212" rIns="448212" rtlCol="0" anchor="ctr"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CD116"/>
                    </a:gs>
                    <a:gs pos="100000">
                      <a:srgbClr val="FCD11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MSTIC</a:t>
            </a:r>
            <a:endParaRPr kumimoji="0" lang="en-US" sz="1765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CD116"/>
                  </a:gs>
                  <a:gs pos="100000">
                    <a:srgbClr val="FCD11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black">
          <a:xfrm>
            <a:off x="4598924" y="6480706"/>
            <a:ext cx="2733139" cy="256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61287850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ontent, large,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219200"/>
            <a:ext cx="2438400" cy="2438400"/>
          </a:xfrm>
          <a:solidFill>
            <a:schemeClr val="accent1"/>
          </a:solidFill>
        </p:spPr>
        <p:txBody>
          <a:bodyPr rIns="91440">
            <a:normAutofit/>
          </a:bodyPr>
          <a:lstStyle>
            <a:lvl1pPr>
              <a:defRPr sz="2666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slide 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35635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3F3F"/>
                </a:solidFill>
                <a:latin typeface="+mn-lt"/>
              </a:defRPr>
            </a:lvl1pPr>
          </a:lstStyle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B4534-2F9F-4719-A081-CB84D59A58C8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2/11/2016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42400" y="6356358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3F3F"/>
                </a:solidFill>
                <a:latin typeface="+mn-lt"/>
              </a:defRPr>
            </a:lvl1pPr>
          </a:lstStyle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A398B2-5A34-1A4A-811E-F4027282568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3657600" y="1219200"/>
            <a:ext cx="8229600" cy="4876800"/>
          </a:xfrm>
          <a:prstGeom prst="rect">
            <a:avLst/>
          </a:prstGeom>
        </p:spPr>
        <p:txBody>
          <a:bodyPr vert="horz" lIns="182880" tIns="13716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4000" baseline="0">
                <a:solidFill>
                  <a:srgbClr val="3F3F3F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slide content</a:t>
            </a:r>
          </a:p>
        </p:txBody>
      </p:sp>
    </p:spTree>
    <p:extLst>
      <p:ext uri="{BB962C8B-B14F-4D97-AF65-F5344CB8AC3E}">
        <p14:creationId xmlns:p14="http://schemas.microsoft.com/office/powerpoint/2010/main" val="23190314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C:\Users\v-junyo\Desktop\Dropbox\ZumTeam\Team_Resources\Design Resources\Photos\Brand Photos\Office Brand - No_exp\OFF 14\OFF14_Eve_LoganA_Max_Mercedes_01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11" y="0"/>
            <a:ext cx="121913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484300" y="6423233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8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7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487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140" y="1344828"/>
            <a:ext cx="9507706" cy="1796217"/>
          </a:xfrm>
          <a:noFill/>
        </p:spPr>
        <p:txBody>
          <a:bodyPr lIns="0" tIns="0" rIns="0" bIns="0" anchor="t" anchorCtr="0"/>
          <a:lstStyle>
            <a:lvl1pPr>
              <a:defRPr sz="7842" spc="-29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7452" y="3348057"/>
            <a:ext cx="9507394" cy="434547"/>
          </a:xfr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6757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7140" y="1344828"/>
            <a:ext cx="11205622" cy="1796217"/>
          </a:xfrm>
          <a:noFill/>
        </p:spPr>
        <p:txBody>
          <a:bodyPr lIns="0" tIns="0" rIns="0" bIns="0" anchor="t" anchorCtr="0"/>
          <a:lstStyle>
            <a:lvl1pPr>
              <a:defRPr sz="7842" spc="-29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7452" y="3348057"/>
            <a:ext cx="9507394" cy="434547"/>
          </a:xfr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360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17140" y="1344828"/>
            <a:ext cx="11205622" cy="1796217"/>
          </a:xfrm>
          <a:noFill/>
        </p:spPr>
        <p:txBody>
          <a:bodyPr lIns="0" tIns="0" rIns="0" bIns="0" anchor="t" anchorCtr="0"/>
          <a:lstStyle>
            <a:lvl1pPr>
              <a:defRPr sz="7842" spc="-29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7452" y="3348057"/>
            <a:ext cx="9507394" cy="434547"/>
          </a:xfr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2742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8110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0481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8110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351206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47952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0731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719449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4795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570640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2906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2906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40293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2906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2906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694919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56992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56992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706216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56992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56992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1456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6380274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373390" y="-967632"/>
            <a:ext cx="818610" cy="799529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7" rIns="0" bIns="45717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4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0402264" y="-967632"/>
            <a:ext cx="818610" cy="799529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7" rIns="0" bIns="45717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4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/>
        </p:blipFill>
        <p:spPr>
          <a:xfrm>
            <a:off x="311" y="0"/>
            <a:ext cx="1219137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027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08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054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687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5892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3823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04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832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6804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51351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sz="1765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r>
              <a:rPr lang="en-US" sz="1765">
                <a:solidFill>
                  <a:srgbClr val="000000"/>
                </a:solidFill>
              </a:rPr>
              <a:t>Microsoft Confidential NDA restricted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11C7A458-D539-447F-8486-F976E6F320CC}" type="slidenum">
              <a:rPr lang="en-US" sz="1765" smtClean="0">
                <a:solidFill>
                  <a:srgbClr val="000000"/>
                </a:solidFill>
              </a:rPr>
              <a:pPr defTabSz="914367"/>
              <a:t>‹#›</a:t>
            </a:fld>
            <a:endParaRPr lang="en-US" sz="1765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8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527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66028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6301858"/>
            <a:ext cx="12192000" cy="5561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book icon by sonoftroll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5B9BD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7" y="6343719"/>
            <a:ext cx="589295" cy="47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1555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26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872" r:id="rId9"/>
    <p:sldLayoutId id="2147483875" r:id="rId10"/>
    <p:sldLayoutId id="2147483873" r:id="rId11"/>
    <p:sldLayoutId id="2147483874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0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4464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88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13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6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microsoft.com/office/2007/relationships/hdphoto" Target="../media/hdphoto5.wdp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21.png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Relationship Id="rId14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microsoft.com/office/2007/relationships/diagramDrawing" Target="../diagrams/drawing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35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34.png"/><Relationship Id="rId9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6.xml"/><Relationship Id="rId7" Type="http://schemas.openxmlformats.org/officeDocument/2006/relationships/chart" Target="../charts/chart1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65100"/>
            <a:ext cx="11653838" cy="179705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ysClr val="windowText" lastClr="000000"/>
                </a:solidFill>
              </a:rPr>
              <a:t>Changing the Physics of Defense</a:t>
            </a:r>
            <a:br>
              <a:rPr lang="en-US" sz="6600" dirty="0">
                <a:solidFill>
                  <a:sysClr val="windowText" lastClr="000000"/>
                </a:solidFill>
              </a:rPr>
            </a:br>
            <a:r>
              <a:rPr lang="en-US" sz="4400" dirty="0">
                <a:solidFill>
                  <a:sysClr val="windowText" lastClr="000000"/>
                </a:solidFill>
              </a:rPr>
              <a:t>How modern defenders are re-writing the conventional wisdom of </a:t>
            </a:r>
            <a:r>
              <a:rPr lang="en-US" sz="4400" dirty="0" err="1">
                <a:solidFill>
                  <a:sysClr val="windowText" lastClr="000000"/>
                </a:solidFill>
              </a:rPr>
              <a:t>infosec</a:t>
            </a:r>
            <a:endParaRPr lang="en-US" sz="6600" dirty="0">
              <a:solidFill>
                <a:sysClr val="windowText" lastClr="00000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4692" y="2982280"/>
            <a:ext cx="12371024" cy="1655762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ysClr val="windowText" lastClr="000000"/>
                </a:solidFill>
              </a:rPr>
              <a:t>John Lambert, @</a:t>
            </a:r>
            <a:r>
              <a:rPr lang="en-US" sz="3600" dirty="0" err="1">
                <a:solidFill>
                  <a:sysClr val="windowText" lastClr="000000"/>
                </a:solidFill>
              </a:rPr>
              <a:t>johnlatwc</a:t>
            </a:r>
            <a:endParaRPr lang="en-US" sz="3600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ysClr val="windowText" lastClr="000000"/>
                </a:solidFill>
              </a:rPr>
              <a:t>General Manager, 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38272601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1238" y="-633040"/>
            <a:ext cx="12577138" cy="8425402"/>
          </a:xfrm>
          <a:prstGeom prst="rect">
            <a:avLst/>
          </a:prstGeom>
          <a:solidFill>
            <a:srgbClr val="002060">
              <a:alpha val="25000"/>
            </a:srgbClr>
          </a:solidFill>
        </p:spPr>
      </p:pic>
      <p:sp>
        <p:nvSpPr>
          <p:cNvPr id="91" name="Rectangle 90"/>
          <p:cNvSpPr/>
          <p:nvPr/>
        </p:nvSpPr>
        <p:spPr bwMode="auto">
          <a:xfrm>
            <a:off x="3251200" y="1312159"/>
            <a:ext cx="4940300" cy="300759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Intrusions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77187226"/>
              </p:ext>
            </p:extLst>
          </p:nvPr>
        </p:nvGraphicFramePr>
        <p:xfrm>
          <a:off x="-2230" y="4091754"/>
          <a:ext cx="11829743" cy="123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120573" y="1312159"/>
            <a:ext cx="5283201" cy="2166344"/>
            <a:chOff x="3606018" y="3174800"/>
            <a:chExt cx="4312618" cy="1809361"/>
          </a:xfrm>
        </p:grpSpPr>
        <p:sp>
          <p:nvSpPr>
            <p:cNvPr id="6" name="Diamond 5"/>
            <p:cNvSpPr/>
            <p:nvPr/>
          </p:nvSpPr>
          <p:spPr bwMode="auto">
            <a:xfrm>
              <a:off x="5114152" y="3589382"/>
              <a:ext cx="1314945" cy="1394779"/>
            </a:xfrm>
            <a:prstGeom prst="diamond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282816" y="3174800"/>
              <a:ext cx="977617" cy="3084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Adversary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03524" y="4102107"/>
              <a:ext cx="1315112" cy="308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Capabilities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06018" y="4102107"/>
              <a:ext cx="1421741" cy="308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Infrastructure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320870" y="3211190"/>
            <a:ext cx="4878214" cy="1108567"/>
            <a:chOff x="4320870" y="3211190"/>
            <a:chExt cx="4878214" cy="1108567"/>
          </a:xfrm>
        </p:grpSpPr>
        <p:sp>
          <p:nvSpPr>
            <p:cNvPr id="22" name="Oval 21"/>
            <p:cNvSpPr/>
            <p:nvPr/>
          </p:nvSpPr>
          <p:spPr bwMode="auto">
            <a:xfrm>
              <a:off x="4320870" y="3211190"/>
              <a:ext cx="150091" cy="1431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1" name="Straight Connector 30"/>
            <p:cNvCxnSpPr>
              <a:stCxn id="22" idx="6"/>
            </p:cNvCxnSpPr>
            <p:nvPr/>
          </p:nvCxnSpPr>
          <p:spPr>
            <a:xfrm>
              <a:off x="4470961" y="3282753"/>
              <a:ext cx="4728123" cy="1037004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934631" y="3200610"/>
            <a:ext cx="1144939" cy="1150691"/>
            <a:chOff x="5934631" y="3200610"/>
            <a:chExt cx="1144939" cy="1150691"/>
          </a:xfrm>
        </p:grpSpPr>
        <p:sp>
          <p:nvSpPr>
            <p:cNvPr id="29" name="Oval 28"/>
            <p:cNvSpPr/>
            <p:nvPr/>
          </p:nvSpPr>
          <p:spPr bwMode="auto">
            <a:xfrm>
              <a:off x="6929479" y="3200610"/>
              <a:ext cx="150091" cy="14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7" name="Straight Connector 36"/>
            <p:cNvCxnSpPr>
              <a:stCxn id="29" idx="3"/>
            </p:cNvCxnSpPr>
            <p:nvPr/>
          </p:nvCxnSpPr>
          <p:spPr>
            <a:xfrm flipH="1">
              <a:off x="5934631" y="3322775"/>
              <a:ext cx="1016828" cy="1028526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7198097" y="3200610"/>
            <a:ext cx="150091" cy="1150691"/>
            <a:chOff x="7198097" y="3200610"/>
            <a:chExt cx="150091" cy="1150691"/>
          </a:xfrm>
        </p:grpSpPr>
        <p:sp>
          <p:nvSpPr>
            <p:cNvPr id="27" name="Oval 26"/>
            <p:cNvSpPr/>
            <p:nvPr/>
          </p:nvSpPr>
          <p:spPr bwMode="auto">
            <a:xfrm>
              <a:off x="7198097" y="3200610"/>
              <a:ext cx="150091" cy="14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0" name="Straight Connector 39"/>
            <p:cNvCxnSpPr>
              <a:stCxn id="27" idx="4"/>
            </p:cNvCxnSpPr>
            <p:nvPr/>
          </p:nvCxnSpPr>
          <p:spPr>
            <a:xfrm>
              <a:off x="7273143" y="3343735"/>
              <a:ext cx="17961" cy="1007566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7491812" y="3200610"/>
            <a:ext cx="1707272" cy="1130062"/>
            <a:chOff x="7491812" y="3200610"/>
            <a:chExt cx="1707272" cy="1130062"/>
          </a:xfrm>
        </p:grpSpPr>
        <p:sp>
          <p:nvSpPr>
            <p:cNvPr id="28" name="Oval 27"/>
            <p:cNvSpPr/>
            <p:nvPr/>
          </p:nvSpPr>
          <p:spPr bwMode="auto">
            <a:xfrm>
              <a:off x="7491812" y="3200610"/>
              <a:ext cx="150091" cy="14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3" name="Straight Connector 42"/>
            <p:cNvCxnSpPr>
              <a:stCxn id="28" idx="5"/>
            </p:cNvCxnSpPr>
            <p:nvPr/>
          </p:nvCxnSpPr>
          <p:spPr>
            <a:xfrm>
              <a:off x="7619923" y="3322775"/>
              <a:ext cx="1579161" cy="1007897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973801" y="3211191"/>
            <a:ext cx="225136" cy="1125464"/>
            <a:chOff x="3973801" y="3211191"/>
            <a:chExt cx="225136" cy="1125464"/>
          </a:xfrm>
        </p:grpSpPr>
        <p:sp>
          <p:nvSpPr>
            <p:cNvPr id="23" name="Oval 22"/>
            <p:cNvSpPr/>
            <p:nvPr/>
          </p:nvSpPr>
          <p:spPr bwMode="auto">
            <a:xfrm>
              <a:off x="3973801" y="3211191"/>
              <a:ext cx="150091" cy="1431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0" name="Straight Connector 49"/>
            <p:cNvCxnSpPr>
              <a:stCxn id="23" idx="4"/>
            </p:cNvCxnSpPr>
            <p:nvPr/>
          </p:nvCxnSpPr>
          <p:spPr>
            <a:xfrm>
              <a:off x="4048847" y="3354316"/>
              <a:ext cx="150090" cy="982339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"/>
          <p:cNvSpPr/>
          <p:nvPr/>
        </p:nvSpPr>
        <p:spPr bwMode="auto">
          <a:xfrm>
            <a:off x="3871913" y="2947988"/>
            <a:ext cx="347662" cy="323850"/>
          </a:xfrm>
          <a:custGeom>
            <a:avLst/>
            <a:gdLst>
              <a:gd name="connsiteX0" fmla="*/ 180975 w 347662"/>
              <a:gd name="connsiteY0" fmla="*/ 323850 h 323850"/>
              <a:gd name="connsiteX1" fmla="*/ 0 w 347662"/>
              <a:gd name="connsiteY1" fmla="*/ 9525 h 323850"/>
              <a:gd name="connsiteX2" fmla="*/ 347662 w 347662"/>
              <a:gd name="connsiteY2" fmla="*/ 4762 h 323850"/>
              <a:gd name="connsiteX3" fmla="*/ 347662 w 347662"/>
              <a:gd name="connsiteY3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" h="323850">
                <a:moveTo>
                  <a:pt x="180975" y="323850"/>
                </a:moveTo>
                <a:lnTo>
                  <a:pt x="0" y="9525"/>
                </a:lnTo>
                <a:lnTo>
                  <a:pt x="347662" y="4762"/>
                </a:lnTo>
                <a:lnTo>
                  <a:pt x="347662" y="0"/>
                </a:lnTo>
              </a:path>
            </a:pathLst>
          </a:cu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85755" y="2869740"/>
            <a:ext cx="3856147" cy="206507"/>
            <a:chOff x="3785755" y="2869740"/>
            <a:chExt cx="3856147" cy="206507"/>
          </a:xfrm>
        </p:grpSpPr>
        <p:sp>
          <p:nvSpPr>
            <p:cNvPr id="26" name="Oval 25"/>
            <p:cNvSpPr/>
            <p:nvPr/>
          </p:nvSpPr>
          <p:spPr bwMode="auto">
            <a:xfrm>
              <a:off x="4473543" y="2869740"/>
              <a:ext cx="150091" cy="1431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785755" y="2874502"/>
              <a:ext cx="150091" cy="1431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123892" y="2877677"/>
              <a:ext cx="150091" cy="1431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6932045" y="2933122"/>
              <a:ext cx="150091" cy="14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7194255" y="2924619"/>
              <a:ext cx="150091" cy="14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491811" y="2924619"/>
              <a:ext cx="150091" cy="14312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5373292" y="3579661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Victim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6382" y="718905"/>
            <a:ext cx="5049809" cy="3372849"/>
          </a:xfrm>
          <a:prstGeom prst="rect">
            <a:avLst/>
          </a:prstGeom>
        </p:spPr>
      </p:pic>
      <p:graphicFrame>
        <p:nvGraphicFramePr>
          <p:cNvPr id="85" name="Diagram 84"/>
          <p:cNvGraphicFramePr/>
          <p:nvPr>
            <p:extLst>
              <p:ext uri="{D42A27DB-BD31-4B8C-83A1-F6EECF244321}">
                <p14:modId xmlns:p14="http://schemas.microsoft.com/office/powerpoint/2010/main" val="477628072"/>
              </p:ext>
            </p:extLst>
          </p:nvPr>
        </p:nvGraphicFramePr>
        <p:xfrm>
          <a:off x="-2231" y="4873728"/>
          <a:ext cx="11829743" cy="123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86" name="Diagram 85"/>
          <p:cNvGraphicFramePr/>
          <p:nvPr>
            <p:extLst>
              <p:ext uri="{D42A27DB-BD31-4B8C-83A1-F6EECF244321}">
                <p14:modId xmlns:p14="http://schemas.microsoft.com/office/powerpoint/2010/main" val="2482895890"/>
              </p:ext>
            </p:extLst>
          </p:nvPr>
        </p:nvGraphicFramePr>
        <p:xfrm>
          <a:off x="19759" y="5668401"/>
          <a:ext cx="11829743" cy="123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1" name="Rectangle 10"/>
          <p:cNvSpPr/>
          <p:nvPr/>
        </p:nvSpPr>
        <p:spPr>
          <a:xfrm>
            <a:off x="-2658" y="6631744"/>
            <a:ext cx="118301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Diamond Model: http://www.activeresponse.org/the-diamond-model/	Kill Chain: Lockheed Martin</a:t>
            </a:r>
          </a:p>
        </p:txBody>
      </p:sp>
    </p:spTree>
    <p:extLst>
      <p:ext uri="{BB962C8B-B14F-4D97-AF65-F5344CB8AC3E}">
        <p14:creationId xmlns:p14="http://schemas.microsoft.com/office/powerpoint/2010/main" val="4111929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Graphic spid="85" grpId="0">
        <p:bldAsOne/>
      </p:bldGraphic>
      <p:bldGraphic spid="8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 txBox="1">
            <a:spLocks noGrp="1"/>
          </p:cNvSpPr>
          <p:nvPr>
            <p:ph type="body" sz="quarter" idx="10"/>
          </p:nvPr>
        </p:nvSpPr>
        <p:spPr>
          <a:xfrm>
            <a:off x="269239" y="1179652"/>
            <a:ext cx="11653523" cy="5566973"/>
          </a:xfr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Discover the attacker graph</a:t>
            </a:r>
          </a:p>
          <a:p>
            <a:pPr lvl="1"/>
            <a:r>
              <a:rPr lang="en-US" dirty="0"/>
              <a:t>Capture attacker activity </a:t>
            </a:r>
          </a:p>
          <a:p>
            <a:pPr lvl="1"/>
            <a:r>
              <a:rPr lang="en-US" dirty="0"/>
              <a:t>Use analytics, threat intel, and hunting (e.g. </a:t>
            </a:r>
            <a:r>
              <a:rPr lang="en-US" dirty="0" err="1"/>
              <a:t>yara</a:t>
            </a:r>
            <a:r>
              <a:rPr lang="en-US" dirty="0"/>
              <a:t>) to reveal edges and nodes</a:t>
            </a:r>
          </a:p>
          <a:p>
            <a:pPr lvl="1"/>
            <a:r>
              <a:rPr lang="en-US" dirty="0"/>
              <a:t>Analyze forwards and backwards</a:t>
            </a:r>
          </a:p>
          <a:p>
            <a:pPr lvl="1"/>
            <a:r>
              <a:rPr lang="en-US" dirty="0"/>
              <a:t>Share the graph to put the picture together</a:t>
            </a:r>
          </a:p>
          <a:p>
            <a:r>
              <a:rPr lang="en-US" dirty="0"/>
              <a:t>Manipulate edges and nodes</a:t>
            </a:r>
          </a:p>
          <a:p>
            <a:pPr lvl="1"/>
            <a:r>
              <a:rPr lang="en-US" dirty="0"/>
              <a:t>Remediation</a:t>
            </a:r>
          </a:p>
          <a:p>
            <a:pPr lvl="1"/>
            <a:r>
              <a:rPr lang="en-US" dirty="0"/>
              <a:t>Re-write edges and nodes (MITM, sinkholes)</a:t>
            </a:r>
          </a:p>
          <a:p>
            <a:r>
              <a:rPr lang="en-US" dirty="0"/>
              <a:t>Shape their graph</a:t>
            </a:r>
          </a:p>
          <a:p>
            <a:pPr lvl="1"/>
            <a:r>
              <a:rPr lang="en-US" dirty="0"/>
              <a:t>Deny access to certain kinds of edges and vertices (MFA, JIT, whitelisting)</a:t>
            </a:r>
          </a:p>
          <a:p>
            <a:pPr lvl="1"/>
            <a:r>
              <a:rPr lang="en-US" dirty="0"/>
              <a:t>Focus on the scarcest edges, the most long-lived edges, and the most connected edges</a:t>
            </a:r>
          </a:p>
        </p:txBody>
      </p:sp>
      <p:sp>
        <p:nvSpPr>
          <p:cNvPr id="61" name="Title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 Attacker Graph</a:t>
            </a:r>
          </a:p>
        </p:txBody>
      </p:sp>
    </p:spTree>
    <p:extLst>
      <p:ext uri="{BB962C8B-B14F-4D97-AF65-F5344CB8AC3E}">
        <p14:creationId xmlns:p14="http://schemas.microsoft.com/office/powerpoint/2010/main" val="23193415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 bwMode="auto">
          <a:xfrm>
            <a:off x="-676275" y="1724025"/>
            <a:ext cx="12868275" cy="5000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01" name="Picture 100" descr="layer0_new co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707" y="2231711"/>
            <a:ext cx="8099995" cy="4492939"/>
          </a:xfrm>
          <a:prstGeom prst="rect">
            <a:avLst/>
          </a:prstGeom>
          <a:noFill/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Imprison attacker activity</a:t>
            </a:r>
          </a:p>
        </p:txBody>
      </p:sp>
      <p:sp>
        <p:nvSpPr>
          <p:cNvPr id="79" name="AutoShape 34"/>
          <p:cNvSpPr>
            <a:spLocks noChangeArrowheads="1"/>
          </p:cNvSpPr>
          <p:nvPr/>
        </p:nvSpPr>
        <p:spPr bwMode="auto">
          <a:xfrm>
            <a:off x="9050632" y="3884064"/>
            <a:ext cx="1020142" cy="358912"/>
          </a:xfrm>
          <a:prstGeom prst="wedgeRectCallout">
            <a:avLst>
              <a:gd name="adj1" fmla="val -98717"/>
              <a:gd name="adj2" fmla="val 87886"/>
            </a:avLst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Critical business data</a:t>
            </a:r>
          </a:p>
        </p:txBody>
      </p:sp>
      <p:sp>
        <p:nvSpPr>
          <p:cNvPr id="80" name="AutoShape 34"/>
          <p:cNvSpPr>
            <a:spLocks noChangeArrowheads="1"/>
          </p:cNvSpPr>
          <p:nvPr/>
        </p:nvSpPr>
        <p:spPr bwMode="auto">
          <a:xfrm>
            <a:off x="6343646" y="2684084"/>
            <a:ext cx="782051" cy="225581"/>
          </a:xfrm>
          <a:prstGeom prst="wedgeRectCallout">
            <a:avLst>
              <a:gd name="adj1" fmla="val -15630"/>
              <a:gd name="adj2" fmla="val 201986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VPN Logs</a:t>
            </a:r>
          </a:p>
        </p:txBody>
      </p:sp>
      <p:sp>
        <p:nvSpPr>
          <p:cNvPr id="81" name="AutoShape 34"/>
          <p:cNvSpPr>
            <a:spLocks noChangeArrowheads="1"/>
          </p:cNvSpPr>
          <p:nvPr/>
        </p:nvSpPr>
        <p:spPr bwMode="auto">
          <a:xfrm>
            <a:off x="5510705" y="2909665"/>
            <a:ext cx="782051" cy="352375"/>
          </a:xfrm>
          <a:prstGeom prst="wedgeRectCallout">
            <a:avLst>
              <a:gd name="adj1" fmla="val 34299"/>
              <a:gd name="adj2" fmla="val 146907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Firewall Logs</a:t>
            </a:r>
          </a:p>
        </p:txBody>
      </p:sp>
      <p:sp>
        <p:nvSpPr>
          <p:cNvPr id="82" name="AutoShape 34"/>
          <p:cNvSpPr>
            <a:spLocks noChangeArrowheads="1"/>
          </p:cNvSpPr>
          <p:nvPr/>
        </p:nvSpPr>
        <p:spPr bwMode="auto">
          <a:xfrm>
            <a:off x="4893193" y="3377485"/>
            <a:ext cx="828145" cy="359201"/>
          </a:xfrm>
          <a:prstGeom prst="wedgeRectCallout">
            <a:avLst>
              <a:gd name="adj1" fmla="val 65961"/>
              <a:gd name="adj2" fmla="val 111772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Web Proxy Logs</a:t>
            </a:r>
          </a:p>
        </p:txBody>
      </p:sp>
      <p:sp>
        <p:nvSpPr>
          <p:cNvPr id="83" name="AutoShape 34"/>
          <p:cNvSpPr>
            <a:spLocks noChangeArrowheads="1"/>
          </p:cNvSpPr>
          <p:nvPr/>
        </p:nvSpPr>
        <p:spPr bwMode="auto">
          <a:xfrm>
            <a:off x="6025539" y="4556816"/>
            <a:ext cx="985874" cy="352375"/>
          </a:xfrm>
          <a:prstGeom prst="wedgeRectCallout">
            <a:avLst>
              <a:gd name="adj1" fmla="val -80173"/>
              <a:gd name="adj2" fmla="val 3664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Window Domain Logins</a:t>
            </a:r>
          </a:p>
        </p:txBody>
      </p:sp>
      <p:sp>
        <p:nvSpPr>
          <p:cNvPr id="84" name="AutoShape 34"/>
          <p:cNvSpPr>
            <a:spLocks noChangeArrowheads="1"/>
          </p:cNvSpPr>
          <p:nvPr/>
        </p:nvSpPr>
        <p:spPr bwMode="auto">
          <a:xfrm>
            <a:off x="5764573" y="5041283"/>
            <a:ext cx="799228" cy="271329"/>
          </a:xfrm>
          <a:prstGeom prst="wedgeRectCallout">
            <a:avLst>
              <a:gd name="adj1" fmla="val -76309"/>
              <a:gd name="adj2" fmla="val -63904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DHCP Logs</a:t>
            </a:r>
          </a:p>
        </p:txBody>
      </p:sp>
      <p:sp>
        <p:nvSpPr>
          <p:cNvPr id="85" name="AutoShape 34"/>
          <p:cNvSpPr>
            <a:spLocks noChangeArrowheads="1"/>
          </p:cNvSpPr>
          <p:nvPr/>
        </p:nvSpPr>
        <p:spPr bwMode="auto">
          <a:xfrm>
            <a:off x="7387834" y="5176946"/>
            <a:ext cx="853653" cy="359201"/>
          </a:xfrm>
          <a:prstGeom prst="wedgeRectCallout">
            <a:avLst>
              <a:gd name="adj1" fmla="val -45327"/>
              <a:gd name="adj2" fmla="val -134104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Anti-virus Logs</a:t>
            </a:r>
          </a:p>
        </p:txBody>
      </p:sp>
      <p:sp>
        <p:nvSpPr>
          <p:cNvPr id="86" name="AutoShape 34"/>
          <p:cNvSpPr>
            <a:spLocks noChangeArrowheads="1"/>
          </p:cNvSpPr>
          <p:nvPr/>
        </p:nvSpPr>
        <p:spPr bwMode="auto">
          <a:xfrm>
            <a:off x="8707049" y="4682081"/>
            <a:ext cx="853653" cy="359201"/>
          </a:xfrm>
          <a:prstGeom prst="wedgeRectCallout">
            <a:avLst>
              <a:gd name="adj1" fmla="val -130115"/>
              <a:gd name="adj2" fmla="val -1537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Remote Access Logs</a:t>
            </a:r>
          </a:p>
        </p:txBody>
      </p:sp>
      <p:sp>
        <p:nvSpPr>
          <p:cNvPr id="87" name="AutoShape 34"/>
          <p:cNvSpPr>
            <a:spLocks noChangeArrowheads="1"/>
          </p:cNvSpPr>
          <p:nvPr/>
        </p:nvSpPr>
        <p:spPr bwMode="auto">
          <a:xfrm>
            <a:off x="7997348" y="3377485"/>
            <a:ext cx="853653" cy="359201"/>
          </a:xfrm>
          <a:prstGeom prst="wedgeRectCallout">
            <a:avLst>
              <a:gd name="adj1" fmla="val -81027"/>
              <a:gd name="adj2" fmla="val 59444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Event log data</a:t>
            </a:r>
          </a:p>
        </p:txBody>
      </p:sp>
      <p:sp>
        <p:nvSpPr>
          <p:cNvPr id="88" name="AutoShape 34"/>
          <p:cNvSpPr>
            <a:spLocks noChangeArrowheads="1"/>
          </p:cNvSpPr>
          <p:nvPr/>
        </p:nvSpPr>
        <p:spPr bwMode="auto">
          <a:xfrm>
            <a:off x="3908643" y="2430688"/>
            <a:ext cx="984551" cy="359201"/>
          </a:xfrm>
          <a:prstGeom prst="wedgeRectCallout">
            <a:avLst>
              <a:gd name="adj1" fmla="val 46535"/>
              <a:gd name="adj2" fmla="val 115123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Host scanning results</a:t>
            </a:r>
          </a:p>
        </p:txBody>
      </p:sp>
      <p:sp>
        <p:nvSpPr>
          <p:cNvPr id="89" name="AutoShape 34"/>
          <p:cNvSpPr>
            <a:spLocks noChangeArrowheads="1"/>
          </p:cNvSpPr>
          <p:nvPr/>
        </p:nvSpPr>
        <p:spPr bwMode="auto">
          <a:xfrm>
            <a:off x="4345762" y="1872509"/>
            <a:ext cx="984551" cy="359201"/>
          </a:xfrm>
          <a:prstGeom prst="wedgeRectCallout">
            <a:avLst>
              <a:gd name="adj1" fmla="val 46535"/>
              <a:gd name="adj2" fmla="val 115123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Certificate Authority Logs</a:t>
            </a:r>
          </a:p>
        </p:txBody>
      </p:sp>
      <p:sp>
        <p:nvSpPr>
          <p:cNvPr id="90" name="AutoShape 34"/>
          <p:cNvSpPr>
            <a:spLocks noChangeArrowheads="1"/>
          </p:cNvSpPr>
          <p:nvPr/>
        </p:nvSpPr>
        <p:spPr bwMode="auto">
          <a:xfrm>
            <a:off x="4221954" y="5543608"/>
            <a:ext cx="1027583" cy="702320"/>
          </a:xfrm>
          <a:prstGeom prst="wedgeRectCallout">
            <a:avLst>
              <a:gd name="adj1" fmla="val 40731"/>
              <a:gd name="adj2" fmla="val -110743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Account / Group Membership Logs</a:t>
            </a:r>
          </a:p>
        </p:txBody>
      </p:sp>
      <p:sp>
        <p:nvSpPr>
          <p:cNvPr id="91" name="AutoShape 34"/>
          <p:cNvSpPr>
            <a:spLocks noChangeArrowheads="1"/>
          </p:cNvSpPr>
          <p:nvPr/>
        </p:nvSpPr>
        <p:spPr bwMode="auto">
          <a:xfrm>
            <a:off x="3309775" y="3149091"/>
            <a:ext cx="1035987" cy="487406"/>
          </a:xfrm>
          <a:prstGeom prst="wedgeRectCallout">
            <a:avLst>
              <a:gd name="adj1" fmla="val 46535"/>
              <a:gd name="adj2" fmla="val 115123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Vulnerability Assessment results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813124" y="3299371"/>
            <a:ext cx="1491371" cy="59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12"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protect this critical data…</a:t>
            </a:r>
          </a:p>
        </p:txBody>
      </p:sp>
      <p:sp>
        <p:nvSpPr>
          <p:cNvPr id="93" name="Oval 92"/>
          <p:cNvSpPr/>
          <p:nvPr/>
        </p:nvSpPr>
        <p:spPr>
          <a:xfrm>
            <a:off x="9374084" y="3084250"/>
            <a:ext cx="317020" cy="304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1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40567" y="2023551"/>
            <a:ext cx="2166482" cy="33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12"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…we need all these logs</a:t>
            </a:r>
          </a:p>
        </p:txBody>
      </p:sp>
      <p:sp>
        <p:nvSpPr>
          <p:cNvPr id="95" name="Oval 94"/>
          <p:cNvSpPr/>
          <p:nvPr/>
        </p:nvSpPr>
        <p:spPr>
          <a:xfrm>
            <a:off x="6257733" y="2049578"/>
            <a:ext cx="317020" cy="304757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11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6" name="AutoShape 34"/>
          <p:cNvSpPr>
            <a:spLocks noChangeArrowheads="1"/>
          </p:cNvSpPr>
          <p:nvPr/>
        </p:nvSpPr>
        <p:spPr bwMode="auto">
          <a:xfrm>
            <a:off x="4087310" y="4003131"/>
            <a:ext cx="924254" cy="337883"/>
          </a:xfrm>
          <a:prstGeom prst="wedgeRectCallout">
            <a:avLst>
              <a:gd name="adj1" fmla="val 88139"/>
              <a:gd name="adj2" fmla="val -1792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Network IDS results</a:t>
            </a:r>
          </a:p>
        </p:txBody>
      </p:sp>
      <p:sp>
        <p:nvSpPr>
          <p:cNvPr id="97" name="AutoShape 34"/>
          <p:cNvSpPr>
            <a:spLocks noChangeArrowheads="1"/>
          </p:cNvSpPr>
          <p:nvPr/>
        </p:nvSpPr>
        <p:spPr bwMode="auto">
          <a:xfrm>
            <a:off x="5854017" y="4172074"/>
            <a:ext cx="985874" cy="280661"/>
          </a:xfrm>
          <a:prstGeom prst="wedgeRectCallout">
            <a:avLst>
              <a:gd name="adj1" fmla="val -91301"/>
              <a:gd name="adj2" fmla="val 34799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Netflow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98" name="AutoShape 34"/>
          <p:cNvSpPr>
            <a:spLocks noChangeArrowheads="1"/>
          </p:cNvSpPr>
          <p:nvPr/>
        </p:nvSpPr>
        <p:spPr bwMode="auto">
          <a:xfrm>
            <a:off x="4159624" y="4553877"/>
            <a:ext cx="924254" cy="337883"/>
          </a:xfrm>
          <a:prstGeom prst="wedgeRectCallout">
            <a:avLst>
              <a:gd name="adj1" fmla="val 79896"/>
              <a:gd name="adj2" fmla="val -129570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Security Scan results</a:t>
            </a:r>
          </a:p>
        </p:txBody>
      </p:sp>
      <p:sp>
        <p:nvSpPr>
          <p:cNvPr id="99" name="AutoShape 34"/>
          <p:cNvSpPr>
            <a:spLocks noChangeArrowheads="1"/>
          </p:cNvSpPr>
          <p:nvPr/>
        </p:nvSpPr>
        <p:spPr bwMode="auto">
          <a:xfrm>
            <a:off x="7594665" y="4172074"/>
            <a:ext cx="838197" cy="359050"/>
          </a:xfrm>
          <a:prstGeom prst="wedgeRectCallout">
            <a:avLst>
              <a:gd name="adj1" fmla="val -95301"/>
              <a:gd name="adj2" fmla="val 65780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Crash reports</a:t>
            </a:r>
          </a:p>
        </p:txBody>
      </p:sp>
      <p:sp>
        <p:nvSpPr>
          <p:cNvPr id="100" name="AutoShape 34"/>
          <p:cNvSpPr>
            <a:spLocks noChangeArrowheads="1"/>
          </p:cNvSpPr>
          <p:nvPr/>
        </p:nvSpPr>
        <p:spPr bwMode="auto">
          <a:xfrm>
            <a:off x="2617184" y="3736686"/>
            <a:ext cx="924588" cy="326832"/>
          </a:xfrm>
          <a:prstGeom prst="wedgeRectCallout">
            <a:avLst>
              <a:gd name="adj1" fmla="val -46122"/>
              <a:gd name="adj2" fmla="val 174776"/>
            </a:avLst>
          </a:prstGeom>
          <a:solidFill>
            <a:sysClr val="window" lastClr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68566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</a:rPr>
              <a:t>Wireless logs</a:t>
            </a:r>
          </a:p>
        </p:txBody>
      </p:sp>
    </p:spTree>
    <p:extLst>
      <p:ext uri="{BB962C8B-B14F-4D97-AF65-F5344CB8AC3E}">
        <p14:creationId xmlns:p14="http://schemas.microsoft.com/office/powerpoint/2010/main" val="768333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4" grpId="0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1189176"/>
            <a:ext cx="12192000" cy="5106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Defender Pyramid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10813" y="5264901"/>
            <a:ext cx="1438762" cy="362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6347" y="4871966"/>
            <a:ext cx="2582610" cy="6355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 Logs &amp;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85" y="4060799"/>
            <a:ext cx="1220276" cy="6355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 Indicators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0079" y="4072556"/>
            <a:ext cx="1568743" cy="9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FW/Proxy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DNS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VPN/DA</a:t>
            </a:r>
          </a:p>
          <a:p>
            <a:pPr marL="280121" indent="-280121" defTabSz="914367">
              <a:buFont typeface="Arial" panose="020B0604020202020204" pitchFamily="34" charset="0"/>
              <a:buChar char="•"/>
              <a:defRPr/>
            </a:pPr>
            <a:r>
              <a:rPr lang="en-US" sz="1372" dirty="0" err="1">
                <a:solidFill>
                  <a:prstClr val="black"/>
                </a:solidFill>
                <a:latin typeface="Calibri" panose="020F0502020204030204"/>
              </a:rPr>
              <a:t>NetFlow</a:t>
            </a:r>
            <a:endParaRPr lang="en-US" sz="1372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0492" y="5401172"/>
            <a:ext cx="2002892" cy="72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Authentication logs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logs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72" dirty="0">
                <a:solidFill>
                  <a:prstClr val="black"/>
                </a:solidFill>
                <a:latin typeface="Calibri" panose="020F0502020204030204"/>
              </a:rPr>
              <a:t>Application Logs</a:t>
            </a: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066" y="4613576"/>
            <a:ext cx="1302216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NIDS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Detonation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79086" y="5544660"/>
            <a:ext cx="1302216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Logs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 Logs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91773" y="1283185"/>
            <a:ext cx="1507488" cy="3639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Adversary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8973" y="1435895"/>
            <a:ext cx="1568743" cy="72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Activity</a:t>
            </a:r>
          </a:p>
          <a:p>
            <a:pPr marL="280121" marR="0" lvl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Objectives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14388" y="1928566"/>
            <a:ext cx="5127550" cy="3262986"/>
            <a:chOff x="3246437" y="2268918"/>
            <a:chExt cx="5230368" cy="3328416"/>
          </a:xfrm>
        </p:grpSpPr>
        <p:sp>
          <p:nvSpPr>
            <p:cNvPr id="32" name="Freeform 31"/>
            <p:cNvSpPr/>
            <p:nvPr/>
          </p:nvSpPr>
          <p:spPr>
            <a:xfrm>
              <a:off x="5834189" y="2270760"/>
              <a:ext cx="2642616" cy="2953512"/>
            </a:xfrm>
            <a:custGeom>
              <a:avLst/>
              <a:gdLst>
                <a:gd name="connsiteX0" fmla="*/ 0 w 2642616"/>
                <a:gd name="connsiteY0" fmla="*/ 0 h 2953512"/>
                <a:gd name="connsiteX1" fmla="*/ 1042416 w 2642616"/>
                <a:gd name="connsiteY1" fmla="*/ 2157984 h 2953512"/>
                <a:gd name="connsiteX2" fmla="*/ 2642616 w 2642616"/>
                <a:gd name="connsiteY2" fmla="*/ 2953512 h 2953512"/>
                <a:gd name="connsiteX3" fmla="*/ 0 w 2642616"/>
                <a:gd name="connsiteY3" fmla="*/ 0 h 295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2616" h="2953512">
                  <a:moveTo>
                    <a:pt x="0" y="0"/>
                  </a:moveTo>
                  <a:lnTo>
                    <a:pt x="1042416" y="2157984"/>
                  </a:lnTo>
                  <a:lnTo>
                    <a:pt x="2642616" y="29535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3246437" y="2279904"/>
              <a:ext cx="3630168" cy="2487168"/>
            </a:xfrm>
            <a:custGeom>
              <a:avLst/>
              <a:gdLst>
                <a:gd name="connsiteX0" fmla="*/ 0 w 3630168"/>
                <a:gd name="connsiteY0" fmla="*/ 2487168 h 2487168"/>
                <a:gd name="connsiteX1" fmla="*/ 3630168 w 3630168"/>
                <a:gd name="connsiteY1" fmla="*/ 2139696 h 2487168"/>
                <a:gd name="connsiteX2" fmla="*/ 2606040 w 3630168"/>
                <a:gd name="connsiteY2" fmla="*/ 0 h 2487168"/>
                <a:gd name="connsiteX3" fmla="*/ 0 w 3630168"/>
                <a:gd name="connsiteY3" fmla="*/ 2487168 h 248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0168" h="2487168">
                  <a:moveTo>
                    <a:pt x="0" y="2487168"/>
                  </a:moveTo>
                  <a:lnTo>
                    <a:pt x="3630168" y="2139696"/>
                  </a:lnTo>
                  <a:lnTo>
                    <a:pt x="2606040" y="0"/>
                  </a:lnTo>
                  <a:lnTo>
                    <a:pt x="0" y="2487168"/>
                  </a:lnTo>
                  <a:close/>
                </a:path>
              </a:pathLst>
            </a:custGeom>
            <a:noFill/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3246437" y="2278062"/>
              <a:ext cx="2596896" cy="3310128"/>
            </a:xfrm>
            <a:custGeom>
              <a:avLst/>
              <a:gdLst>
                <a:gd name="connsiteX0" fmla="*/ 0 w 2596896"/>
                <a:gd name="connsiteY0" fmla="*/ 2523744 h 3310128"/>
                <a:gd name="connsiteX1" fmla="*/ 2596896 w 2596896"/>
                <a:gd name="connsiteY1" fmla="*/ 0 h 3310128"/>
                <a:gd name="connsiteX2" fmla="*/ 1600200 w 2596896"/>
                <a:gd name="connsiteY2" fmla="*/ 3310128 h 3310128"/>
                <a:gd name="connsiteX3" fmla="*/ 0 w 2596896"/>
                <a:gd name="connsiteY3" fmla="*/ 2523744 h 331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6896" h="3310128">
                  <a:moveTo>
                    <a:pt x="0" y="2523744"/>
                  </a:moveTo>
                  <a:lnTo>
                    <a:pt x="2596896" y="0"/>
                  </a:lnTo>
                  <a:lnTo>
                    <a:pt x="1600200" y="3310128"/>
                  </a:lnTo>
                  <a:lnTo>
                    <a:pt x="0" y="2523744"/>
                  </a:lnTo>
                  <a:close/>
                </a:path>
              </a:pathLst>
            </a:cu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846637" y="2268918"/>
              <a:ext cx="3630168" cy="3328416"/>
            </a:xfrm>
            <a:custGeom>
              <a:avLst/>
              <a:gdLst>
                <a:gd name="connsiteX0" fmla="*/ 0 w 3630168"/>
                <a:gd name="connsiteY0" fmla="*/ 3328416 h 3328416"/>
                <a:gd name="connsiteX1" fmla="*/ 3630168 w 3630168"/>
                <a:gd name="connsiteY1" fmla="*/ 2971800 h 3328416"/>
                <a:gd name="connsiteX2" fmla="*/ 1014984 w 3630168"/>
                <a:gd name="connsiteY2" fmla="*/ 0 h 3328416"/>
                <a:gd name="connsiteX3" fmla="*/ 0 w 3630168"/>
                <a:gd name="connsiteY3" fmla="*/ 3328416 h 332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0168" h="3328416">
                  <a:moveTo>
                    <a:pt x="0" y="3328416"/>
                  </a:moveTo>
                  <a:lnTo>
                    <a:pt x="3630168" y="2971800"/>
                  </a:lnTo>
                  <a:lnTo>
                    <a:pt x="1014984" y="0"/>
                  </a:lnTo>
                  <a:lnTo>
                    <a:pt x="0" y="3328416"/>
                  </a:lnTo>
                  <a:close/>
                </a:path>
              </a:pathLst>
            </a:cu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 flipV="1">
            <a:off x="2983132" y="4058994"/>
            <a:ext cx="2008060" cy="11325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14388" y="4411663"/>
            <a:ext cx="5127550" cy="4141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</p:cNvCxnSpPr>
          <p:nvPr/>
        </p:nvCxnSpPr>
        <p:spPr>
          <a:xfrm>
            <a:off x="1383761" y="4378579"/>
            <a:ext cx="1599371" cy="804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83130" y="4058994"/>
            <a:ext cx="2035732" cy="1130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0"/>
          </p:cNvCxnSpPr>
          <p:nvPr/>
        </p:nvCxnSpPr>
        <p:spPr>
          <a:xfrm flipH="1">
            <a:off x="3164447" y="4072556"/>
            <a:ext cx="1870004" cy="10923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83131" y="4841946"/>
            <a:ext cx="3558807" cy="349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978163" y="1928566"/>
            <a:ext cx="2536252" cy="29303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21490" y="3759072"/>
            <a:ext cx="1507488" cy="3620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2260" y="6390111"/>
            <a:ext cx="11110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“It’s not the spider’s bite that makes it successful—it’s the web”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65" y="1633496"/>
            <a:ext cx="3124200" cy="307657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 bwMode="auto">
          <a:xfrm>
            <a:off x="7857664" y="1681214"/>
            <a:ext cx="664023" cy="3056498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8521686" y="2244534"/>
            <a:ext cx="1626403" cy="2493178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0162716" y="1681214"/>
            <a:ext cx="890450" cy="3056498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21827" y="2740748"/>
            <a:ext cx="1807137" cy="6355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Production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Lifecycle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40952" y="1293409"/>
            <a:ext cx="1807137" cy="3639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65" dirty="0">
                <a:solidFill>
                  <a:prstClr val="black"/>
                </a:solidFill>
                <a:latin typeface="Calibri" panose="020F0502020204030204"/>
              </a:rPr>
              <a:t>KPIs and results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64683" y="2740748"/>
            <a:ext cx="1027317" cy="9071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65" dirty="0">
                <a:solidFill>
                  <a:prstClr val="black"/>
                </a:solidFill>
                <a:latin typeface="Calibri" panose="020F0502020204030204"/>
              </a:rPr>
              <a:t>Attack Lifecycle Phase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404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8" grpId="0"/>
      <p:bldP spid="36" grpId="0" animBg="1"/>
      <p:bldP spid="37" grpId="0" animBg="1"/>
      <p:bldP spid="38" grpId="0" animBg="1"/>
      <p:bldP spid="39" grpId="0"/>
      <p:bldP spid="4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Travel Breach Detection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48511" y="2076449"/>
            <a:ext cx="9733764" cy="4266416"/>
            <a:chOff x="848511" y="2076449"/>
            <a:chExt cx="9733764" cy="4266416"/>
          </a:xfrm>
        </p:grpSpPr>
        <p:grpSp>
          <p:nvGrpSpPr>
            <p:cNvPr id="41" name="Group 40"/>
            <p:cNvGrpSpPr/>
            <p:nvPr/>
          </p:nvGrpSpPr>
          <p:grpSpPr>
            <a:xfrm>
              <a:off x="1476375" y="2076449"/>
              <a:ext cx="9105900" cy="3638551"/>
              <a:chOff x="1476375" y="1849022"/>
              <a:chExt cx="9105900" cy="3865978"/>
            </a:xfrm>
          </p:grpSpPr>
          <p:sp>
            <p:nvSpPr>
              <p:cNvPr id="6" name="Rectangle 5"/>
              <p:cNvSpPr/>
              <p:nvPr/>
            </p:nvSpPr>
            <p:spPr bwMode="auto">
              <a:xfrm>
                <a:off x="1476375" y="1849022"/>
                <a:ext cx="9105900" cy="3865978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476375" y="3009900"/>
                <a:ext cx="9105900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476375" y="3333750"/>
                <a:ext cx="9105900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476375" y="3667125"/>
                <a:ext cx="9105900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476375" y="3990975"/>
                <a:ext cx="9105900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476375" y="4343400"/>
                <a:ext cx="9105900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476375" y="4667250"/>
                <a:ext cx="9105900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476375" y="5000625"/>
                <a:ext cx="9105900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476375" y="5324475"/>
                <a:ext cx="9105900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 rot="16200000">
              <a:off x="87388" y="3544963"/>
              <a:ext cx="2150110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Activity Level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476375" y="5715001"/>
              <a:ext cx="9105900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Time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584" y="2164345"/>
              <a:ext cx="8913482" cy="929823"/>
            </a:xfrm>
            <a:prstGeom prst="rect">
              <a:avLst/>
            </a:prstGeom>
          </p:spPr>
        </p:pic>
      </p:grpSp>
      <p:cxnSp>
        <p:nvCxnSpPr>
          <p:cNvPr id="51" name="Straight Connector 50"/>
          <p:cNvCxnSpPr/>
          <p:nvPr/>
        </p:nvCxnSpPr>
        <p:spPr>
          <a:xfrm>
            <a:off x="8305800" y="3182064"/>
            <a:ext cx="0" cy="2532936"/>
          </a:xfrm>
          <a:prstGeom prst="line">
            <a:avLst/>
          </a:prstGeom>
          <a:ln w="38100">
            <a:solidFill>
              <a:srgbClr val="C00000"/>
            </a:solidFill>
            <a:prstDash val="dash"/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3" name="Rounded Rectangular Callout 52"/>
          <p:cNvSpPr/>
          <p:nvPr/>
        </p:nvSpPr>
        <p:spPr bwMode="auto">
          <a:xfrm>
            <a:off x="4357687" y="3497660"/>
            <a:ext cx="1066800" cy="498091"/>
          </a:xfrm>
          <a:prstGeom prst="wedgeRoundRectCallout">
            <a:avLst>
              <a:gd name="adj1" fmla="val 35417"/>
              <a:gd name="adj2" fmla="val 13325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</a:rPr>
              <a:t>Find them here</a:t>
            </a:r>
          </a:p>
        </p:txBody>
      </p:sp>
      <p:sp>
        <p:nvSpPr>
          <p:cNvPr id="54" name="Rounded Rectangular Callout 53"/>
          <p:cNvSpPr/>
          <p:nvPr/>
        </p:nvSpPr>
        <p:spPr bwMode="auto">
          <a:xfrm>
            <a:off x="5634037" y="3277736"/>
            <a:ext cx="919163" cy="364892"/>
          </a:xfrm>
          <a:prstGeom prst="wedgeRoundRectCallout">
            <a:avLst>
              <a:gd name="adj1" fmla="val -2976"/>
              <a:gd name="adj2" fmla="val 16194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</a:rPr>
              <a:t>Or here</a:t>
            </a: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6717505" y="3350221"/>
            <a:ext cx="919163" cy="364892"/>
          </a:xfrm>
          <a:prstGeom prst="wedgeRoundRectCallout">
            <a:avLst>
              <a:gd name="adj1" fmla="val -42354"/>
              <a:gd name="adj2" fmla="val 12539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ysClr val="windowText" lastClr="000000"/>
                </a:solidFill>
              </a:rPr>
              <a:t>Or here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927180" y="2626998"/>
            <a:ext cx="919163" cy="372620"/>
            <a:chOff x="7927180" y="2626998"/>
            <a:chExt cx="919163" cy="372620"/>
          </a:xfrm>
        </p:grpSpPr>
        <p:sp>
          <p:nvSpPr>
            <p:cNvPr id="56" name="Rounded Rectangular Callout 55"/>
            <p:cNvSpPr/>
            <p:nvPr/>
          </p:nvSpPr>
          <p:spPr bwMode="auto">
            <a:xfrm>
              <a:off x="7927180" y="2626999"/>
              <a:ext cx="919163" cy="364892"/>
            </a:xfrm>
            <a:prstGeom prst="wedgeRoundRectCallout">
              <a:avLst>
                <a:gd name="adj1" fmla="val -39245"/>
                <a:gd name="adj2" fmla="val 188043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ysClr val="windowText" lastClr="000000"/>
                  </a:solidFill>
                </a:rPr>
                <a:t>Or here</a:t>
              </a:r>
            </a:p>
          </p:txBody>
        </p:sp>
        <p:sp>
          <p:nvSpPr>
            <p:cNvPr id="57" name="Rounded Rectangular Callout 56"/>
            <p:cNvSpPr/>
            <p:nvPr/>
          </p:nvSpPr>
          <p:spPr bwMode="auto">
            <a:xfrm>
              <a:off x="7927180" y="2634726"/>
              <a:ext cx="919163" cy="364892"/>
            </a:xfrm>
            <a:prstGeom prst="wedgeRoundRectCallout">
              <a:avLst>
                <a:gd name="adj1" fmla="val 4279"/>
                <a:gd name="adj2" fmla="val 182823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ysClr val="windowText" lastClr="000000"/>
                  </a:solidFill>
                </a:rPr>
                <a:t>Or here</a:t>
              </a:r>
            </a:p>
          </p:txBody>
        </p:sp>
        <p:sp>
          <p:nvSpPr>
            <p:cNvPr id="74" name="Rounded Rectangular Callout 73"/>
            <p:cNvSpPr/>
            <p:nvPr/>
          </p:nvSpPr>
          <p:spPr bwMode="auto">
            <a:xfrm>
              <a:off x="7927180" y="2626998"/>
              <a:ext cx="919163" cy="364892"/>
            </a:xfrm>
            <a:prstGeom prst="wedgeRoundRectCallout">
              <a:avLst>
                <a:gd name="adj1" fmla="val -39245"/>
                <a:gd name="adj2" fmla="val 188043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ysClr val="windowText" lastClr="000000"/>
                  </a:solidFill>
                </a:rPr>
                <a:t>Or here</a:t>
              </a:r>
            </a:p>
          </p:txBody>
        </p:sp>
        <p:sp>
          <p:nvSpPr>
            <p:cNvPr id="75" name="Rounded Rectangular Callout 74"/>
            <p:cNvSpPr/>
            <p:nvPr/>
          </p:nvSpPr>
          <p:spPr bwMode="auto">
            <a:xfrm>
              <a:off x="7927180" y="2634725"/>
              <a:ext cx="919163" cy="364892"/>
            </a:xfrm>
            <a:prstGeom prst="wedgeRoundRectCallout">
              <a:avLst>
                <a:gd name="adj1" fmla="val 41585"/>
                <a:gd name="adj2" fmla="val 107123"/>
                <a:gd name="adj3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ysClr val="windowText" lastClr="000000"/>
                  </a:solidFill>
                </a:rPr>
                <a:t>Or here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74910" y="3802241"/>
            <a:ext cx="2380466" cy="319506"/>
            <a:chOff x="7094934" y="5063618"/>
            <a:chExt cx="2380466" cy="319506"/>
          </a:xfrm>
        </p:grpSpPr>
        <p:sp>
          <p:nvSpPr>
            <p:cNvPr id="77" name="Right Arrow 76"/>
            <p:cNvSpPr/>
            <p:nvPr/>
          </p:nvSpPr>
          <p:spPr bwMode="auto">
            <a:xfrm>
              <a:off x="8391932" y="5063618"/>
              <a:ext cx="1083468" cy="304799"/>
            </a:xfrm>
            <a:prstGeom prst="rightArrow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8" name="Right Arrow 77"/>
            <p:cNvSpPr/>
            <p:nvPr/>
          </p:nvSpPr>
          <p:spPr bwMode="auto">
            <a:xfrm rot="10800000">
              <a:off x="7094934" y="5078325"/>
              <a:ext cx="1083468" cy="304799"/>
            </a:xfrm>
            <a:prstGeom prst="rightArrow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0" name="Freeform 79"/>
          <p:cNvSpPr/>
          <p:nvPr/>
        </p:nvSpPr>
        <p:spPr bwMode="auto">
          <a:xfrm>
            <a:off x="1476375" y="3182064"/>
            <a:ext cx="8801100" cy="2543175"/>
          </a:xfrm>
          <a:custGeom>
            <a:avLst/>
            <a:gdLst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114675 w 8801100"/>
              <a:gd name="connsiteY3" fmla="*/ 923925 h 2543175"/>
              <a:gd name="connsiteX4" fmla="*/ 4371975 w 8801100"/>
              <a:gd name="connsiteY4" fmla="*/ 628650 h 2543175"/>
              <a:gd name="connsiteX5" fmla="*/ 5600700 w 8801100"/>
              <a:gd name="connsiteY5" fmla="*/ 304800 h 2543175"/>
              <a:gd name="connsiteX6" fmla="*/ 6276975 w 8801100"/>
              <a:gd name="connsiteY6" fmla="*/ 1866900 h 2543175"/>
              <a:gd name="connsiteX7" fmla="*/ 6448425 w 8801100"/>
              <a:gd name="connsiteY7" fmla="*/ 923925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057525 w 8801100"/>
              <a:gd name="connsiteY3" fmla="*/ 1238250 h 2543175"/>
              <a:gd name="connsiteX4" fmla="*/ 4371975 w 8801100"/>
              <a:gd name="connsiteY4" fmla="*/ 628650 h 2543175"/>
              <a:gd name="connsiteX5" fmla="*/ 5600700 w 8801100"/>
              <a:gd name="connsiteY5" fmla="*/ 304800 h 2543175"/>
              <a:gd name="connsiteX6" fmla="*/ 6276975 w 8801100"/>
              <a:gd name="connsiteY6" fmla="*/ 1866900 h 2543175"/>
              <a:gd name="connsiteX7" fmla="*/ 6448425 w 8801100"/>
              <a:gd name="connsiteY7" fmla="*/ 923925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057525 w 8801100"/>
              <a:gd name="connsiteY3" fmla="*/ 1238250 h 2543175"/>
              <a:gd name="connsiteX4" fmla="*/ 4371975 w 8801100"/>
              <a:gd name="connsiteY4" fmla="*/ 628650 h 2543175"/>
              <a:gd name="connsiteX5" fmla="*/ 5600700 w 8801100"/>
              <a:gd name="connsiteY5" fmla="*/ 304800 h 2543175"/>
              <a:gd name="connsiteX6" fmla="*/ 6276975 w 8801100"/>
              <a:gd name="connsiteY6" fmla="*/ 1866900 h 2543175"/>
              <a:gd name="connsiteX7" fmla="*/ 6448425 w 8801100"/>
              <a:gd name="connsiteY7" fmla="*/ 923925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057525 w 8801100"/>
              <a:gd name="connsiteY3" fmla="*/ 1238250 h 2543175"/>
              <a:gd name="connsiteX4" fmla="*/ 4543425 w 8801100"/>
              <a:gd name="connsiteY4" fmla="*/ 1047750 h 2543175"/>
              <a:gd name="connsiteX5" fmla="*/ 5600700 w 8801100"/>
              <a:gd name="connsiteY5" fmla="*/ 304800 h 2543175"/>
              <a:gd name="connsiteX6" fmla="*/ 6276975 w 8801100"/>
              <a:gd name="connsiteY6" fmla="*/ 1866900 h 2543175"/>
              <a:gd name="connsiteX7" fmla="*/ 6448425 w 8801100"/>
              <a:gd name="connsiteY7" fmla="*/ 923925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057525 w 8801100"/>
              <a:gd name="connsiteY3" fmla="*/ 1238250 h 2543175"/>
              <a:gd name="connsiteX4" fmla="*/ 4543425 w 8801100"/>
              <a:gd name="connsiteY4" fmla="*/ 1047750 h 2543175"/>
              <a:gd name="connsiteX5" fmla="*/ 5667375 w 8801100"/>
              <a:gd name="connsiteY5" fmla="*/ 400050 h 2543175"/>
              <a:gd name="connsiteX6" fmla="*/ 6276975 w 8801100"/>
              <a:gd name="connsiteY6" fmla="*/ 1866900 h 2543175"/>
              <a:gd name="connsiteX7" fmla="*/ 6448425 w 8801100"/>
              <a:gd name="connsiteY7" fmla="*/ 923925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057525 w 8801100"/>
              <a:gd name="connsiteY3" fmla="*/ 1238250 h 2543175"/>
              <a:gd name="connsiteX4" fmla="*/ 4543425 w 8801100"/>
              <a:gd name="connsiteY4" fmla="*/ 1047750 h 2543175"/>
              <a:gd name="connsiteX5" fmla="*/ 5667375 w 8801100"/>
              <a:gd name="connsiteY5" fmla="*/ 400050 h 2543175"/>
              <a:gd name="connsiteX6" fmla="*/ 6276975 w 8801100"/>
              <a:gd name="connsiteY6" fmla="*/ 1866900 h 2543175"/>
              <a:gd name="connsiteX7" fmla="*/ 6448425 w 8801100"/>
              <a:gd name="connsiteY7" fmla="*/ 923925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057525 w 8801100"/>
              <a:gd name="connsiteY3" fmla="*/ 1238250 h 2543175"/>
              <a:gd name="connsiteX4" fmla="*/ 4543425 w 8801100"/>
              <a:gd name="connsiteY4" fmla="*/ 1047750 h 2543175"/>
              <a:gd name="connsiteX5" fmla="*/ 5667375 w 8801100"/>
              <a:gd name="connsiteY5" fmla="*/ 400050 h 2543175"/>
              <a:gd name="connsiteX6" fmla="*/ 6276975 w 8801100"/>
              <a:gd name="connsiteY6" fmla="*/ 1866900 h 2543175"/>
              <a:gd name="connsiteX7" fmla="*/ 6448425 w 8801100"/>
              <a:gd name="connsiteY7" fmla="*/ 923925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057525 w 8801100"/>
              <a:gd name="connsiteY3" fmla="*/ 1238250 h 2543175"/>
              <a:gd name="connsiteX4" fmla="*/ 4543425 w 8801100"/>
              <a:gd name="connsiteY4" fmla="*/ 1047750 h 2543175"/>
              <a:gd name="connsiteX5" fmla="*/ 5648325 w 8801100"/>
              <a:gd name="connsiteY5" fmla="*/ 685800 h 2543175"/>
              <a:gd name="connsiteX6" fmla="*/ 6276975 w 8801100"/>
              <a:gd name="connsiteY6" fmla="*/ 1866900 h 2543175"/>
              <a:gd name="connsiteX7" fmla="*/ 6448425 w 8801100"/>
              <a:gd name="connsiteY7" fmla="*/ 923925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057525 w 8801100"/>
              <a:gd name="connsiteY3" fmla="*/ 1238250 h 2543175"/>
              <a:gd name="connsiteX4" fmla="*/ 4543425 w 8801100"/>
              <a:gd name="connsiteY4" fmla="*/ 1047750 h 2543175"/>
              <a:gd name="connsiteX5" fmla="*/ 5648325 w 8801100"/>
              <a:gd name="connsiteY5" fmla="*/ 685800 h 2543175"/>
              <a:gd name="connsiteX6" fmla="*/ 6276975 w 8801100"/>
              <a:gd name="connsiteY6" fmla="*/ 1866900 h 2543175"/>
              <a:gd name="connsiteX7" fmla="*/ 6534150 w 8801100"/>
              <a:gd name="connsiteY7" fmla="*/ 476250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057525 w 8801100"/>
              <a:gd name="connsiteY3" fmla="*/ 1238250 h 2543175"/>
              <a:gd name="connsiteX4" fmla="*/ 4543425 w 8801100"/>
              <a:gd name="connsiteY4" fmla="*/ 1047750 h 2543175"/>
              <a:gd name="connsiteX5" fmla="*/ 5648325 w 8801100"/>
              <a:gd name="connsiteY5" fmla="*/ 685800 h 2543175"/>
              <a:gd name="connsiteX6" fmla="*/ 6276975 w 8801100"/>
              <a:gd name="connsiteY6" fmla="*/ 1866900 h 2543175"/>
              <a:gd name="connsiteX7" fmla="*/ 6534150 w 8801100"/>
              <a:gd name="connsiteY7" fmla="*/ 476250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105150 w 8801100"/>
              <a:gd name="connsiteY3" fmla="*/ 1419225 h 2543175"/>
              <a:gd name="connsiteX4" fmla="*/ 4543425 w 8801100"/>
              <a:gd name="connsiteY4" fmla="*/ 1047750 h 2543175"/>
              <a:gd name="connsiteX5" fmla="*/ 5648325 w 8801100"/>
              <a:gd name="connsiteY5" fmla="*/ 685800 h 2543175"/>
              <a:gd name="connsiteX6" fmla="*/ 6276975 w 8801100"/>
              <a:gd name="connsiteY6" fmla="*/ 1866900 h 2543175"/>
              <a:gd name="connsiteX7" fmla="*/ 6534150 w 8801100"/>
              <a:gd name="connsiteY7" fmla="*/ 476250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105150 w 8801100"/>
              <a:gd name="connsiteY3" fmla="*/ 1419225 h 2543175"/>
              <a:gd name="connsiteX4" fmla="*/ 4543425 w 8801100"/>
              <a:gd name="connsiteY4" fmla="*/ 1047750 h 2543175"/>
              <a:gd name="connsiteX5" fmla="*/ 5648325 w 8801100"/>
              <a:gd name="connsiteY5" fmla="*/ 685800 h 2543175"/>
              <a:gd name="connsiteX6" fmla="*/ 6276975 w 8801100"/>
              <a:gd name="connsiteY6" fmla="*/ 1866900 h 2543175"/>
              <a:gd name="connsiteX7" fmla="*/ 6534150 w 8801100"/>
              <a:gd name="connsiteY7" fmla="*/ 476250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105150 w 8801100"/>
              <a:gd name="connsiteY3" fmla="*/ 1419225 h 2543175"/>
              <a:gd name="connsiteX4" fmla="*/ 4514850 w 8801100"/>
              <a:gd name="connsiteY4" fmla="*/ 1152525 h 2543175"/>
              <a:gd name="connsiteX5" fmla="*/ 5648325 w 8801100"/>
              <a:gd name="connsiteY5" fmla="*/ 685800 h 2543175"/>
              <a:gd name="connsiteX6" fmla="*/ 6276975 w 8801100"/>
              <a:gd name="connsiteY6" fmla="*/ 1866900 h 2543175"/>
              <a:gd name="connsiteX7" fmla="*/ 6534150 w 8801100"/>
              <a:gd name="connsiteY7" fmla="*/ 476250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3105150 w 8801100"/>
              <a:gd name="connsiteY3" fmla="*/ 1419225 h 2543175"/>
              <a:gd name="connsiteX4" fmla="*/ 4514850 w 8801100"/>
              <a:gd name="connsiteY4" fmla="*/ 1152525 h 2543175"/>
              <a:gd name="connsiteX5" fmla="*/ 5476875 w 8801100"/>
              <a:gd name="connsiteY5" fmla="*/ 857250 h 2543175"/>
              <a:gd name="connsiteX6" fmla="*/ 6276975 w 8801100"/>
              <a:gd name="connsiteY6" fmla="*/ 1866900 h 2543175"/>
              <a:gd name="connsiteX7" fmla="*/ 6534150 w 8801100"/>
              <a:gd name="connsiteY7" fmla="*/ 476250 h 2543175"/>
              <a:gd name="connsiteX8" fmla="*/ 6677025 w 8801100"/>
              <a:gd name="connsiteY8" fmla="*/ 1895475 h 2543175"/>
              <a:gd name="connsiteX9" fmla="*/ 6962775 w 8801100"/>
              <a:gd name="connsiteY9" fmla="*/ 304800 h 2543175"/>
              <a:gd name="connsiteX10" fmla="*/ 7277100 w 8801100"/>
              <a:gd name="connsiteY10" fmla="*/ 1885950 h 2543175"/>
              <a:gd name="connsiteX11" fmla="*/ 7381875 w 8801100"/>
              <a:gd name="connsiteY11" fmla="*/ 0 h 2543175"/>
              <a:gd name="connsiteX12" fmla="*/ 7639050 w 8801100"/>
              <a:gd name="connsiteY12" fmla="*/ 1581150 h 2543175"/>
              <a:gd name="connsiteX13" fmla="*/ 8048625 w 8801100"/>
              <a:gd name="connsiteY13" fmla="*/ 933450 h 2543175"/>
              <a:gd name="connsiteX14" fmla="*/ 8801100 w 8801100"/>
              <a:gd name="connsiteY14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762125 w 8801100"/>
              <a:gd name="connsiteY2" fmla="*/ 2190750 h 2543175"/>
              <a:gd name="connsiteX3" fmla="*/ 2333625 w 8801100"/>
              <a:gd name="connsiteY3" fmla="*/ 1675686 h 2543175"/>
              <a:gd name="connsiteX4" fmla="*/ 3105150 w 8801100"/>
              <a:gd name="connsiteY4" fmla="*/ 1419225 h 2543175"/>
              <a:gd name="connsiteX5" fmla="*/ 4514850 w 8801100"/>
              <a:gd name="connsiteY5" fmla="*/ 1152525 h 2543175"/>
              <a:gd name="connsiteX6" fmla="*/ 5476875 w 8801100"/>
              <a:gd name="connsiteY6" fmla="*/ 857250 h 2543175"/>
              <a:gd name="connsiteX7" fmla="*/ 6276975 w 8801100"/>
              <a:gd name="connsiteY7" fmla="*/ 1866900 h 2543175"/>
              <a:gd name="connsiteX8" fmla="*/ 6534150 w 8801100"/>
              <a:gd name="connsiteY8" fmla="*/ 476250 h 2543175"/>
              <a:gd name="connsiteX9" fmla="*/ 6677025 w 8801100"/>
              <a:gd name="connsiteY9" fmla="*/ 1895475 h 2543175"/>
              <a:gd name="connsiteX10" fmla="*/ 6962775 w 8801100"/>
              <a:gd name="connsiteY10" fmla="*/ 304800 h 2543175"/>
              <a:gd name="connsiteX11" fmla="*/ 7277100 w 8801100"/>
              <a:gd name="connsiteY11" fmla="*/ 1885950 h 2543175"/>
              <a:gd name="connsiteX12" fmla="*/ 7381875 w 8801100"/>
              <a:gd name="connsiteY12" fmla="*/ 0 h 2543175"/>
              <a:gd name="connsiteX13" fmla="*/ 7639050 w 8801100"/>
              <a:gd name="connsiteY13" fmla="*/ 1581150 h 2543175"/>
              <a:gd name="connsiteX14" fmla="*/ 8048625 w 8801100"/>
              <a:gd name="connsiteY14" fmla="*/ 933450 h 2543175"/>
              <a:gd name="connsiteX15" fmla="*/ 8801100 w 8801100"/>
              <a:gd name="connsiteY15" fmla="*/ 2190750 h 2543175"/>
              <a:gd name="connsiteX0" fmla="*/ 0 w 8801100"/>
              <a:gd name="connsiteY0" fmla="*/ 2543175 h 2543175"/>
              <a:gd name="connsiteX1" fmla="*/ 695325 w 8801100"/>
              <a:gd name="connsiteY1" fmla="*/ 1562100 h 2543175"/>
              <a:gd name="connsiteX2" fmla="*/ 1323975 w 8801100"/>
              <a:gd name="connsiteY2" fmla="*/ 1723311 h 2543175"/>
              <a:gd name="connsiteX3" fmla="*/ 1762125 w 8801100"/>
              <a:gd name="connsiteY3" fmla="*/ 2190750 h 2543175"/>
              <a:gd name="connsiteX4" fmla="*/ 2333625 w 8801100"/>
              <a:gd name="connsiteY4" fmla="*/ 1675686 h 2543175"/>
              <a:gd name="connsiteX5" fmla="*/ 3105150 w 8801100"/>
              <a:gd name="connsiteY5" fmla="*/ 1419225 h 2543175"/>
              <a:gd name="connsiteX6" fmla="*/ 4514850 w 8801100"/>
              <a:gd name="connsiteY6" fmla="*/ 1152525 h 2543175"/>
              <a:gd name="connsiteX7" fmla="*/ 5476875 w 8801100"/>
              <a:gd name="connsiteY7" fmla="*/ 857250 h 2543175"/>
              <a:gd name="connsiteX8" fmla="*/ 6276975 w 8801100"/>
              <a:gd name="connsiteY8" fmla="*/ 1866900 h 2543175"/>
              <a:gd name="connsiteX9" fmla="*/ 6534150 w 8801100"/>
              <a:gd name="connsiteY9" fmla="*/ 476250 h 2543175"/>
              <a:gd name="connsiteX10" fmla="*/ 6677025 w 8801100"/>
              <a:gd name="connsiteY10" fmla="*/ 1895475 h 2543175"/>
              <a:gd name="connsiteX11" fmla="*/ 6962775 w 8801100"/>
              <a:gd name="connsiteY11" fmla="*/ 304800 h 2543175"/>
              <a:gd name="connsiteX12" fmla="*/ 7277100 w 8801100"/>
              <a:gd name="connsiteY12" fmla="*/ 1885950 h 2543175"/>
              <a:gd name="connsiteX13" fmla="*/ 7381875 w 8801100"/>
              <a:gd name="connsiteY13" fmla="*/ 0 h 2543175"/>
              <a:gd name="connsiteX14" fmla="*/ 7639050 w 8801100"/>
              <a:gd name="connsiteY14" fmla="*/ 1581150 h 2543175"/>
              <a:gd name="connsiteX15" fmla="*/ 8048625 w 8801100"/>
              <a:gd name="connsiteY15" fmla="*/ 933450 h 2543175"/>
              <a:gd name="connsiteX16" fmla="*/ 8801100 w 8801100"/>
              <a:gd name="connsiteY16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695325 w 8801100"/>
              <a:gd name="connsiteY2" fmla="*/ 156210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77025 w 8801100"/>
              <a:gd name="connsiteY11" fmla="*/ 1895475 h 2543175"/>
              <a:gd name="connsiteX12" fmla="*/ 6962775 w 8801100"/>
              <a:gd name="connsiteY12" fmla="*/ 304800 h 2543175"/>
              <a:gd name="connsiteX13" fmla="*/ 7277100 w 8801100"/>
              <a:gd name="connsiteY13" fmla="*/ 1885950 h 2543175"/>
              <a:gd name="connsiteX14" fmla="*/ 7381875 w 8801100"/>
              <a:gd name="connsiteY14" fmla="*/ 0 h 2543175"/>
              <a:gd name="connsiteX15" fmla="*/ 7639050 w 8801100"/>
              <a:gd name="connsiteY15" fmla="*/ 1581150 h 2543175"/>
              <a:gd name="connsiteX16" fmla="*/ 8048625 w 8801100"/>
              <a:gd name="connsiteY16" fmla="*/ 933450 h 2543175"/>
              <a:gd name="connsiteX17" fmla="*/ 8801100 w 8801100"/>
              <a:gd name="connsiteY17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77025 w 8801100"/>
              <a:gd name="connsiteY11" fmla="*/ 1895475 h 2543175"/>
              <a:gd name="connsiteX12" fmla="*/ 6962775 w 8801100"/>
              <a:gd name="connsiteY12" fmla="*/ 304800 h 2543175"/>
              <a:gd name="connsiteX13" fmla="*/ 7277100 w 8801100"/>
              <a:gd name="connsiteY13" fmla="*/ 1885950 h 2543175"/>
              <a:gd name="connsiteX14" fmla="*/ 7381875 w 8801100"/>
              <a:gd name="connsiteY14" fmla="*/ 0 h 2543175"/>
              <a:gd name="connsiteX15" fmla="*/ 7639050 w 8801100"/>
              <a:gd name="connsiteY15" fmla="*/ 1581150 h 2543175"/>
              <a:gd name="connsiteX16" fmla="*/ 8048625 w 8801100"/>
              <a:gd name="connsiteY16" fmla="*/ 933450 h 2543175"/>
              <a:gd name="connsiteX17" fmla="*/ 8801100 w 8801100"/>
              <a:gd name="connsiteY17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77025 w 8801100"/>
              <a:gd name="connsiteY11" fmla="*/ 1895475 h 2543175"/>
              <a:gd name="connsiteX12" fmla="*/ 6962775 w 8801100"/>
              <a:gd name="connsiteY12" fmla="*/ 304800 h 2543175"/>
              <a:gd name="connsiteX13" fmla="*/ 7277100 w 8801100"/>
              <a:gd name="connsiteY13" fmla="*/ 1885950 h 2543175"/>
              <a:gd name="connsiteX14" fmla="*/ 7381875 w 8801100"/>
              <a:gd name="connsiteY14" fmla="*/ 0 h 2543175"/>
              <a:gd name="connsiteX15" fmla="*/ 7639050 w 8801100"/>
              <a:gd name="connsiteY15" fmla="*/ 1581150 h 2543175"/>
              <a:gd name="connsiteX16" fmla="*/ 8048625 w 8801100"/>
              <a:gd name="connsiteY16" fmla="*/ 933450 h 2543175"/>
              <a:gd name="connsiteX17" fmla="*/ 8801100 w 8801100"/>
              <a:gd name="connsiteY17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  <a:gd name="connsiteX0" fmla="*/ 0 w 8801100"/>
              <a:gd name="connsiteY0" fmla="*/ 2543175 h 2543175"/>
              <a:gd name="connsiteX1" fmla="*/ 342900 w 8801100"/>
              <a:gd name="connsiteY1" fmla="*/ 1809036 h 2543175"/>
              <a:gd name="connsiteX2" fmla="*/ 752475 w 8801100"/>
              <a:gd name="connsiteY2" fmla="*/ 1619250 h 2543175"/>
              <a:gd name="connsiteX3" fmla="*/ 1323975 w 8801100"/>
              <a:gd name="connsiteY3" fmla="*/ 1723311 h 2543175"/>
              <a:gd name="connsiteX4" fmla="*/ 1762125 w 8801100"/>
              <a:gd name="connsiteY4" fmla="*/ 2190750 h 2543175"/>
              <a:gd name="connsiteX5" fmla="*/ 2333625 w 8801100"/>
              <a:gd name="connsiteY5" fmla="*/ 1675686 h 2543175"/>
              <a:gd name="connsiteX6" fmla="*/ 3105150 w 8801100"/>
              <a:gd name="connsiteY6" fmla="*/ 1419225 h 2543175"/>
              <a:gd name="connsiteX7" fmla="*/ 4514850 w 8801100"/>
              <a:gd name="connsiteY7" fmla="*/ 1152525 h 2543175"/>
              <a:gd name="connsiteX8" fmla="*/ 5476875 w 8801100"/>
              <a:gd name="connsiteY8" fmla="*/ 857250 h 2543175"/>
              <a:gd name="connsiteX9" fmla="*/ 6276975 w 8801100"/>
              <a:gd name="connsiteY9" fmla="*/ 1866900 h 2543175"/>
              <a:gd name="connsiteX10" fmla="*/ 6534150 w 8801100"/>
              <a:gd name="connsiteY10" fmla="*/ 476250 h 2543175"/>
              <a:gd name="connsiteX11" fmla="*/ 6667500 w 8801100"/>
              <a:gd name="connsiteY11" fmla="*/ 885111 h 2543175"/>
              <a:gd name="connsiteX12" fmla="*/ 6677025 w 8801100"/>
              <a:gd name="connsiteY12" fmla="*/ 1895475 h 2543175"/>
              <a:gd name="connsiteX13" fmla="*/ 6962775 w 8801100"/>
              <a:gd name="connsiteY13" fmla="*/ 304800 h 2543175"/>
              <a:gd name="connsiteX14" fmla="*/ 7277100 w 8801100"/>
              <a:gd name="connsiteY14" fmla="*/ 1885950 h 2543175"/>
              <a:gd name="connsiteX15" fmla="*/ 7381875 w 8801100"/>
              <a:gd name="connsiteY15" fmla="*/ 0 h 2543175"/>
              <a:gd name="connsiteX16" fmla="*/ 7639050 w 8801100"/>
              <a:gd name="connsiteY16" fmla="*/ 1581150 h 2543175"/>
              <a:gd name="connsiteX17" fmla="*/ 8048625 w 8801100"/>
              <a:gd name="connsiteY17" fmla="*/ 933450 h 2543175"/>
              <a:gd name="connsiteX18" fmla="*/ 8801100 w 8801100"/>
              <a:gd name="connsiteY18" fmla="*/ 2190750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801100" h="2543175">
                <a:moveTo>
                  <a:pt x="0" y="2543175"/>
                </a:moveTo>
                <a:cubicBezTo>
                  <a:pt x="152400" y="2327037"/>
                  <a:pt x="190500" y="2025174"/>
                  <a:pt x="342900" y="1809036"/>
                </a:cubicBezTo>
                <a:lnTo>
                  <a:pt x="752475" y="1619250"/>
                </a:lnTo>
                <a:cubicBezTo>
                  <a:pt x="1012825" y="1622187"/>
                  <a:pt x="1158875" y="1625124"/>
                  <a:pt x="1323975" y="1723311"/>
                </a:cubicBezTo>
                <a:lnTo>
                  <a:pt x="1762125" y="2190750"/>
                </a:lnTo>
                <a:cubicBezTo>
                  <a:pt x="1993900" y="2063512"/>
                  <a:pt x="2101850" y="1802924"/>
                  <a:pt x="2333625" y="1675686"/>
                </a:cubicBezTo>
                <a:lnTo>
                  <a:pt x="3105150" y="1419225"/>
                </a:lnTo>
                <a:cubicBezTo>
                  <a:pt x="4619625" y="1254125"/>
                  <a:pt x="4076700" y="1355725"/>
                  <a:pt x="4514850" y="1152525"/>
                </a:cubicBezTo>
                <a:cubicBezTo>
                  <a:pt x="4889500" y="936625"/>
                  <a:pt x="5064125" y="939800"/>
                  <a:pt x="5476875" y="857250"/>
                </a:cubicBezTo>
                <a:cubicBezTo>
                  <a:pt x="5718175" y="993775"/>
                  <a:pt x="6073775" y="1377950"/>
                  <a:pt x="6276975" y="1866900"/>
                </a:cubicBezTo>
                <a:cubicBezTo>
                  <a:pt x="6362700" y="1403350"/>
                  <a:pt x="6315075" y="587375"/>
                  <a:pt x="6534150" y="476250"/>
                </a:cubicBezTo>
                <a:cubicBezTo>
                  <a:pt x="6543675" y="593487"/>
                  <a:pt x="6600825" y="548799"/>
                  <a:pt x="6667500" y="885111"/>
                </a:cubicBezTo>
                <a:cubicBezTo>
                  <a:pt x="6670675" y="1317149"/>
                  <a:pt x="6673850" y="1558687"/>
                  <a:pt x="6677025" y="1895475"/>
                </a:cubicBezTo>
                <a:cubicBezTo>
                  <a:pt x="6772275" y="1365250"/>
                  <a:pt x="6848475" y="482600"/>
                  <a:pt x="6962775" y="304800"/>
                </a:cubicBezTo>
                <a:cubicBezTo>
                  <a:pt x="7067550" y="460375"/>
                  <a:pt x="7172325" y="1358900"/>
                  <a:pt x="7277100" y="1885950"/>
                </a:cubicBezTo>
                <a:cubicBezTo>
                  <a:pt x="7312025" y="1257300"/>
                  <a:pt x="7289800" y="219075"/>
                  <a:pt x="7381875" y="0"/>
                </a:cubicBezTo>
                <a:cubicBezTo>
                  <a:pt x="7477125" y="174625"/>
                  <a:pt x="7543800" y="1397000"/>
                  <a:pt x="7639050" y="1581150"/>
                </a:cubicBezTo>
                <a:cubicBezTo>
                  <a:pt x="7775575" y="1365250"/>
                  <a:pt x="7912100" y="1016000"/>
                  <a:pt x="8048625" y="933450"/>
                </a:cubicBezTo>
                <a:cubicBezTo>
                  <a:pt x="8185150" y="1009650"/>
                  <a:pt x="8550275" y="1771650"/>
                  <a:pt x="8801100" y="2190750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d Flag by ky1en1te - Simple red triangular flag.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744" b="30744"/>
          <a:stretch/>
        </p:blipFill>
        <p:spPr>
          <a:xfrm>
            <a:off x="6880420" y="3609659"/>
            <a:ext cx="212524" cy="3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88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Modern defenders share their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99638"/>
          </a:xfrm>
        </p:spPr>
        <p:txBody>
          <a:bodyPr/>
          <a:lstStyle/>
          <a:p>
            <a:r>
              <a:rPr lang="en-US" dirty="0"/>
              <a:t>Tech industry, defense contractors, ISPs, </a:t>
            </a:r>
            <a:r>
              <a:rPr lang="en-US" dirty="0" err="1"/>
              <a:t>gov</a:t>
            </a:r>
            <a:r>
              <a:rPr lang="en-US" dirty="0"/>
              <a:t>, cloud </a:t>
            </a:r>
            <a:r>
              <a:rPr lang="en-US" dirty="0" err="1"/>
              <a:t>hosters</a:t>
            </a:r>
            <a:r>
              <a:rPr lang="en-US" dirty="0"/>
              <a:t>, …</a:t>
            </a:r>
          </a:p>
          <a:p>
            <a:r>
              <a:rPr lang="en-US" dirty="0"/>
              <a:t>They manage equities well</a:t>
            </a:r>
          </a:p>
          <a:p>
            <a:pPr lvl="1"/>
            <a:r>
              <a:rPr lang="en-US" dirty="0"/>
              <a:t>TLP protocol</a:t>
            </a:r>
          </a:p>
          <a:p>
            <a:pPr lvl="1"/>
            <a:r>
              <a:rPr lang="en-US" dirty="0"/>
              <a:t>Give credit</a:t>
            </a:r>
          </a:p>
          <a:p>
            <a:pPr lvl="1"/>
            <a:r>
              <a:rPr lang="en-US" dirty="0"/>
              <a:t>Respect equities</a:t>
            </a:r>
          </a:p>
          <a:p>
            <a:r>
              <a:rPr lang="en-US" dirty="0"/>
              <a:t>They work to get victims notified and protected</a:t>
            </a:r>
          </a:p>
          <a:p>
            <a:r>
              <a:rPr lang="en-US" dirty="0"/>
              <a:t>They share without any immediate expectation of payback</a:t>
            </a:r>
          </a:p>
        </p:txBody>
      </p:sp>
    </p:spTree>
    <p:extLst>
      <p:ext uri="{BB962C8B-B14F-4D97-AF65-F5344CB8AC3E}">
        <p14:creationId xmlns:p14="http://schemas.microsoft.com/office/powerpoint/2010/main" val="26546692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362734" y="1562099"/>
            <a:ext cx="7657673" cy="5086124"/>
            <a:chOff x="838200" y="1825625"/>
            <a:chExt cx="10515600" cy="4351337"/>
          </a:xfrm>
        </p:grpSpPr>
        <p:sp>
          <p:nvSpPr>
            <p:cNvPr id="10" name="Freeform 9"/>
            <p:cNvSpPr/>
            <p:nvPr/>
          </p:nvSpPr>
          <p:spPr>
            <a:xfrm>
              <a:off x="5044440" y="1825625"/>
              <a:ext cx="2103120" cy="870267"/>
            </a:xfrm>
            <a:custGeom>
              <a:avLst/>
              <a:gdLst>
                <a:gd name="connsiteX0" fmla="*/ 0 w 2103120"/>
                <a:gd name="connsiteY0" fmla="*/ 870267 h 870267"/>
                <a:gd name="connsiteX1" fmla="*/ 1051560 w 2103120"/>
                <a:gd name="connsiteY1" fmla="*/ 0 h 870267"/>
                <a:gd name="connsiteX2" fmla="*/ 1051560 w 2103120"/>
                <a:gd name="connsiteY2" fmla="*/ 0 h 870267"/>
                <a:gd name="connsiteX3" fmla="*/ 2103120 w 2103120"/>
                <a:gd name="connsiteY3" fmla="*/ 870267 h 870267"/>
                <a:gd name="connsiteX4" fmla="*/ 0 w 2103120"/>
                <a:gd name="connsiteY4" fmla="*/ 870267 h 8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3120" h="870267">
                  <a:moveTo>
                    <a:pt x="0" y="870267"/>
                  </a:moveTo>
                  <a:lnTo>
                    <a:pt x="1051560" y="0"/>
                  </a:lnTo>
                  <a:lnTo>
                    <a:pt x="1051560" y="0"/>
                  </a:lnTo>
                  <a:lnTo>
                    <a:pt x="2103120" y="870267"/>
                  </a:lnTo>
                  <a:lnTo>
                    <a:pt x="0" y="870267"/>
                  </a:lnTo>
                  <a:close/>
                </a:path>
              </a:pathLst>
            </a:custGeom>
            <a:solidFill>
              <a:srgbClr val="0072C6">
                <a:alpha val="52000"/>
              </a:srgb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20" tIns="274320" rIns="274320" bIns="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solidFill>
                    <a:prstClr val="white"/>
                  </a:solidFill>
                </a:rPr>
                <a:t>Threat Intel Gain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992880" y="2695892"/>
              <a:ext cx="4206240" cy="870267"/>
            </a:xfrm>
            <a:custGeom>
              <a:avLst/>
              <a:gdLst>
                <a:gd name="connsiteX0" fmla="*/ 0 w 4206240"/>
                <a:gd name="connsiteY0" fmla="*/ 870267 h 870267"/>
                <a:gd name="connsiteX1" fmla="*/ 1051561 w 4206240"/>
                <a:gd name="connsiteY1" fmla="*/ 0 h 870267"/>
                <a:gd name="connsiteX2" fmla="*/ 3154679 w 4206240"/>
                <a:gd name="connsiteY2" fmla="*/ 0 h 870267"/>
                <a:gd name="connsiteX3" fmla="*/ 4206240 w 4206240"/>
                <a:gd name="connsiteY3" fmla="*/ 870267 h 870267"/>
                <a:gd name="connsiteX4" fmla="*/ 0 w 4206240"/>
                <a:gd name="connsiteY4" fmla="*/ 870267 h 8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6240" h="870267">
                  <a:moveTo>
                    <a:pt x="0" y="870267"/>
                  </a:moveTo>
                  <a:lnTo>
                    <a:pt x="1051561" y="0"/>
                  </a:lnTo>
                  <a:lnTo>
                    <a:pt x="3154679" y="0"/>
                  </a:lnTo>
                  <a:lnTo>
                    <a:pt x="4206240" y="870267"/>
                  </a:lnTo>
                  <a:lnTo>
                    <a:pt x="0" y="870267"/>
                  </a:lnTo>
                  <a:close/>
                </a:path>
              </a:pathLst>
            </a:custGeom>
            <a:solidFill>
              <a:srgbClr val="0072C6">
                <a:alpha val="64000"/>
              </a:srgb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0" tIns="0" rIns="457200" bIns="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prstClr val="white"/>
                  </a:solidFill>
                </a:rPr>
                <a:t>Temporary Adversary Reset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941320" y="3566160"/>
              <a:ext cx="6309360" cy="870267"/>
            </a:xfrm>
            <a:custGeom>
              <a:avLst/>
              <a:gdLst>
                <a:gd name="connsiteX0" fmla="*/ 0 w 6309360"/>
                <a:gd name="connsiteY0" fmla="*/ 870267 h 870267"/>
                <a:gd name="connsiteX1" fmla="*/ 1051561 w 6309360"/>
                <a:gd name="connsiteY1" fmla="*/ 0 h 870267"/>
                <a:gd name="connsiteX2" fmla="*/ 5257799 w 6309360"/>
                <a:gd name="connsiteY2" fmla="*/ 0 h 870267"/>
                <a:gd name="connsiteX3" fmla="*/ 6309360 w 6309360"/>
                <a:gd name="connsiteY3" fmla="*/ 870267 h 870267"/>
                <a:gd name="connsiteX4" fmla="*/ 0 w 6309360"/>
                <a:gd name="connsiteY4" fmla="*/ 870267 h 8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9360" h="870267">
                  <a:moveTo>
                    <a:pt x="0" y="870267"/>
                  </a:moveTo>
                  <a:lnTo>
                    <a:pt x="1051561" y="0"/>
                  </a:lnTo>
                  <a:lnTo>
                    <a:pt x="5257799" y="0"/>
                  </a:lnTo>
                  <a:lnTo>
                    <a:pt x="6309360" y="870267"/>
                  </a:lnTo>
                  <a:lnTo>
                    <a:pt x="0" y="870267"/>
                  </a:lnTo>
                  <a:close/>
                </a:path>
              </a:pathLst>
            </a:custGeom>
            <a:solidFill>
              <a:srgbClr val="0072C6">
                <a:alpha val="76000"/>
              </a:srgb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prstClr val="white"/>
                  </a:solidFill>
                </a:rPr>
                <a:t>Improve Coordinated Action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889760" y="4436427"/>
              <a:ext cx="8412480" cy="870267"/>
            </a:xfrm>
            <a:custGeom>
              <a:avLst/>
              <a:gdLst>
                <a:gd name="connsiteX0" fmla="*/ 0 w 8412480"/>
                <a:gd name="connsiteY0" fmla="*/ 870267 h 870267"/>
                <a:gd name="connsiteX1" fmla="*/ 1051561 w 8412480"/>
                <a:gd name="connsiteY1" fmla="*/ 0 h 870267"/>
                <a:gd name="connsiteX2" fmla="*/ 7360919 w 8412480"/>
                <a:gd name="connsiteY2" fmla="*/ 0 h 870267"/>
                <a:gd name="connsiteX3" fmla="*/ 8412480 w 8412480"/>
                <a:gd name="connsiteY3" fmla="*/ 870267 h 870267"/>
                <a:gd name="connsiteX4" fmla="*/ 0 w 8412480"/>
                <a:gd name="connsiteY4" fmla="*/ 870267 h 8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12480" h="870267">
                  <a:moveTo>
                    <a:pt x="0" y="870267"/>
                  </a:moveTo>
                  <a:lnTo>
                    <a:pt x="1051561" y="0"/>
                  </a:lnTo>
                  <a:lnTo>
                    <a:pt x="7360919" y="0"/>
                  </a:lnTo>
                  <a:lnTo>
                    <a:pt x="8412480" y="870267"/>
                  </a:lnTo>
                  <a:lnTo>
                    <a:pt x="0" y="870267"/>
                  </a:lnTo>
                  <a:close/>
                </a:path>
              </a:pathLst>
            </a:custGeom>
            <a:solidFill>
              <a:srgbClr val="0072C6">
                <a:alpha val="88000"/>
              </a:srgb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>
                  <a:solidFill>
                    <a:prstClr val="white"/>
                  </a:solidFill>
                </a:rPr>
                <a:t>Promote Adversary Coverage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838200" y="5306695"/>
              <a:ext cx="10515600" cy="870267"/>
            </a:xfrm>
            <a:custGeom>
              <a:avLst/>
              <a:gdLst>
                <a:gd name="connsiteX0" fmla="*/ 0 w 10515600"/>
                <a:gd name="connsiteY0" fmla="*/ 870267 h 870267"/>
                <a:gd name="connsiteX1" fmla="*/ 1051561 w 10515600"/>
                <a:gd name="connsiteY1" fmla="*/ 0 h 870267"/>
                <a:gd name="connsiteX2" fmla="*/ 9464039 w 10515600"/>
                <a:gd name="connsiteY2" fmla="*/ 0 h 870267"/>
                <a:gd name="connsiteX3" fmla="*/ 10515600 w 10515600"/>
                <a:gd name="connsiteY3" fmla="*/ 870267 h 870267"/>
                <a:gd name="connsiteX4" fmla="*/ 0 w 10515600"/>
                <a:gd name="connsiteY4" fmla="*/ 870267 h 8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600" h="870267">
                  <a:moveTo>
                    <a:pt x="0" y="870267"/>
                  </a:moveTo>
                  <a:lnTo>
                    <a:pt x="1051561" y="0"/>
                  </a:lnTo>
                  <a:lnTo>
                    <a:pt x="9464039" y="0"/>
                  </a:lnTo>
                  <a:lnTo>
                    <a:pt x="10515600" y="870267"/>
                  </a:lnTo>
                  <a:lnTo>
                    <a:pt x="0" y="870267"/>
                  </a:lnTo>
                  <a:close/>
                </a:path>
              </a:pathLst>
            </a:custGeom>
            <a:solidFill>
              <a:srgbClr val="0072C6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dirty="0">
                  <a:solidFill>
                    <a:prstClr val="white"/>
                  </a:solidFill>
                </a:rPr>
                <a:t>Awaken Victims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 rot="16200000">
            <a:off x="-1088637" y="3681596"/>
            <a:ext cx="3253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Increased Impact</a:t>
            </a:r>
          </a:p>
          <a:p>
            <a:pPr algn="ctr"/>
            <a:r>
              <a:rPr lang="en-US" dirty="0"/>
              <a:t>Increased Level of Effort</a:t>
            </a:r>
          </a:p>
          <a:p>
            <a:pPr algn="ctr"/>
            <a:r>
              <a:rPr lang="en-US" dirty="0"/>
              <a:t>Increased Difficulty Measuring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81132" y="1562099"/>
            <a:ext cx="0" cy="5162324"/>
          </a:xfrm>
          <a:prstGeom prst="straightConnector1">
            <a:avLst/>
          </a:prstGeom>
          <a:ln w="152400" cap="flat">
            <a:solidFill>
              <a:srgbClr val="0072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ine Callout 1 (Border and Accent Bar) 3"/>
          <p:cNvSpPr/>
          <p:nvPr/>
        </p:nvSpPr>
        <p:spPr>
          <a:xfrm>
            <a:off x="7406209" y="402562"/>
            <a:ext cx="4128565" cy="715867"/>
          </a:xfrm>
          <a:prstGeom prst="accentBorderCallout1">
            <a:avLst>
              <a:gd name="adj1" fmla="val 47814"/>
              <a:gd name="adj2" fmla="val -2615"/>
              <a:gd name="adj3" fmla="val 258476"/>
              <a:gd name="adj4" fmla="val -4068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Participants get a net intel gain in the form of samples, knowledge, and know-how.</a:t>
            </a:r>
          </a:p>
        </p:txBody>
      </p:sp>
      <p:sp>
        <p:nvSpPr>
          <p:cNvPr id="20" name="Line Callout 1 (Border and Accent Bar) 19"/>
          <p:cNvSpPr/>
          <p:nvPr/>
        </p:nvSpPr>
        <p:spPr>
          <a:xfrm>
            <a:off x="7059115" y="1294687"/>
            <a:ext cx="5052445" cy="761999"/>
          </a:xfrm>
          <a:prstGeom prst="accentBorderCallout1">
            <a:avLst>
              <a:gd name="adj1" fmla="val 47814"/>
              <a:gd name="adj2" fmla="val -2615"/>
              <a:gd name="adj3" fmla="val 179963"/>
              <a:gd name="adj4" fmla="val -20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Adversary is forced back into a development cycle to compensate for improved antimalware coverage, shut-down infrastructure, and invalidated TTPs.</a:t>
            </a:r>
          </a:p>
        </p:txBody>
      </p:sp>
      <p:sp>
        <p:nvSpPr>
          <p:cNvPr id="21" name="Line Callout 1 (Border and Accent Bar) 20"/>
          <p:cNvSpPr/>
          <p:nvPr/>
        </p:nvSpPr>
        <p:spPr>
          <a:xfrm>
            <a:off x="8158025" y="2409202"/>
            <a:ext cx="3619500" cy="761999"/>
          </a:xfrm>
          <a:prstGeom prst="accentBorderCallout1">
            <a:avLst>
              <a:gd name="adj1" fmla="val 47814"/>
              <a:gd name="adj2" fmla="val -2615"/>
              <a:gd name="adj3" fmla="val 203489"/>
              <a:gd name="adj4" fmla="val -3202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The coordinated “muscle” built during deliberate operations is invaluable in emergency situations as well.</a:t>
            </a:r>
          </a:p>
        </p:txBody>
      </p:sp>
      <p:sp>
        <p:nvSpPr>
          <p:cNvPr id="23" name="Line Callout 1 (Border and Accent Bar) 22"/>
          <p:cNvSpPr/>
          <p:nvPr/>
        </p:nvSpPr>
        <p:spPr>
          <a:xfrm>
            <a:off x="8796860" y="3496144"/>
            <a:ext cx="3314700" cy="863078"/>
          </a:xfrm>
          <a:prstGeom prst="accentBorderCallout1">
            <a:avLst>
              <a:gd name="adj1" fmla="val 47814"/>
              <a:gd name="adj2" fmla="val -2615"/>
              <a:gd name="adj3" fmla="val 169894"/>
              <a:gd name="adj4" fmla="val -3202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Publicity can rally industry threat intel analysts on intrusion activity that has lurked under the radar.</a:t>
            </a:r>
          </a:p>
        </p:txBody>
      </p:sp>
      <p:sp>
        <p:nvSpPr>
          <p:cNvPr id="26" name="Line Callout 1 (Border and Accent Bar) 25"/>
          <p:cNvSpPr/>
          <p:nvPr/>
        </p:nvSpPr>
        <p:spPr>
          <a:xfrm>
            <a:off x="8834833" y="4829175"/>
            <a:ext cx="3314700" cy="965389"/>
          </a:xfrm>
          <a:prstGeom prst="accentBorderCallout1">
            <a:avLst>
              <a:gd name="adj1" fmla="val 47814"/>
              <a:gd name="adj2" fmla="val -2615"/>
              <a:gd name="adj3" fmla="val 95500"/>
              <a:gd name="adj4" fmla="val -1641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Nothing in the world of cyber gets better unless victims start defending themselves better.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from Sharing</a:t>
            </a:r>
          </a:p>
        </p:txBody>
      </p:sp>
    </p:spTree>
    <p:extLst>
      <p:ext uri="{BB962C8B-B14F-4D97-AF65-F5344CB8AC3E}">
        <p14:creationId xmlns:p14="http://schemas.microsoft.com/office/powerpoint/2010/main" val="259598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Defenders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5616" y="5076440"/>
            <a:ext cx="11926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     </a:t>
            </a:r>
            <a:r>
              <a:rPr lang="en-US" sz="3200" dirty="0"/>
              <a:t> They “Assume Breach” and think in graphs, not lists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 </a:t>
            </a:r>
            <a:r>
              <a:rPr lang="en-US" sz="3200" b="1" dirty="0"/>
              <a:t>    </a:t>
            </a:r>
            <a:r>
              <a:rPr lang="en-US" sz="3200" dirty="0"/>
              <a:t> They manage adversaries, not incidents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&gt;&gt; They are full stack defenders</a:t>
            </a:r>
          </a:p>
        </p:txBody>
      </p:sp>
    </p:spTree>
    <p:extLst>
      <p:ext uri="{BB962C8B-B14F-4D97-AF65-F5344CB8AC3E}">
        <p14:creationId xmlns:p14="http://schemas.microsoft.com/office/powerpoint/2010/main" val="34413245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92261" y="2914995"/>
            <a:ext cx="4527391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net view \\10.0.1.2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nbtstat -a 10.0.3.4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ping jumpbox01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ping jumpbox02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ping jumpbox03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net view \\10.1.0.1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ping admin-win7box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local administrators \\admin-win7box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net use x: \\admin-win7box /user:domain\backupacct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net use x: /del</a:t>
            </a:r>
          </a:p>
          <a:p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</a:rPr>
              <a:t>net user backupacct /domain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Engage the Adversary Across the Entire Lifecycle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03180" y="907067"/>
          <a:ext cx="11829743" cy="123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/>
          <a:srcRect r="61968" b="15284"/>
          <a:stretch/>
        </p:blipFill>
        <p:spPr>
          <a:xfrm>
            <a:off x="1052469" y="2700413"/>
            <a:ext cx="2116601" cy="3131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3" name="Right Arrow 42"/>
          <p:cNvSpPr/>
          <p:nvPr/>
        </p:nvSpPr>
        <p:spPr bwMode="auto">
          <a:xfrm>
            <a:off x="3160574" y="4187806"/>
            <a:ext cx="987278" cy="58889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414" y="2616443"/>
            <a:ext cx="3382965" cy="36786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373" y="3295847"/>
            <a:ext cx="4912066" cy="237731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013" y="2770944"/>
            <a:ext cx="4817604" cy="3723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8856" y="3424076"/>
            <a:ext cx="5553075" cy="2028825"/>
          </a:xfrm>
          <a:prstGeom prst="rect">
            <a:avLst/>
          </a:prstGeom>
        </p:spPr>
      </p:pic>
      <p:sp>
        <p:nvSpPr>
          <p:cNvPr id="12" name="Chevron 11"/>
          <p:cNvSpPr/>
          <p:nvPr/>
        </p:nvSpPr>
        <p:spPr>
          <a:xfrm>
            <a:off x="8535391" y="1157383"/>
            <a:ext cx="1848397" cy="739358"/>
          </a:xfrm>
          <a:prstGeom prst="chevron">
            <a:avLst/>
          </a:prstGeom>
          <a:noFill/>
          <a:ln w="19050">
            <a:solidFill>
              <a:srgbClr val="FFC00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7189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Engage the Adversary Across the Entire Lifecycle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69240" y="2539512"/>
            <a:ext cx="5077888" cy="2408358"/>
            <a:chOff x="2160848" y="2751576"/>
            <a:chExt cx="6267450" cy="2972547"/>
          </a:xfrm>
        </p:grpSpPr>
        <p:grpSp>
          <p:nvGrpSpPr>
            <p:cNvPr id="44" name="Group 43"/>
            <p:cNvGrpSpPr/>
            <p:nvPr/>
          </p:nvGrpSpPr>
          <p:grpSpPr>
            <a:xfrm>
              <a:off x="2161794" y="2751576"/>
              <a:ext cx="6210300" cy="1259016"/>
              <a:chOff x="2161794" y="2751576"/>
              <a:chExt cx="6210300" cy="1259016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61794" y="2751576"/>
                <a:ext cx="6210300" cy="12573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0944" y="3362316"/>
                <a:ext cx="1581150" cy="64827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0848" y="4028673"/>
              <a:ext cx="6267450" cy="16954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477603" y="3623834"/>
            <a:ext cx="4869525" cy="2302960"/>
            <a:chOff x="2743069" y="2978843"/>
            <a:chExt cx="6010275" cy="284245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069" y="2978843"/>
              <a:ext cx="5534025" cy="1266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57769" y="3843415"/>
              <a:ext cx="2219325" cy="3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3069" y="4259202"/>
              <a:ext cx="6010275" cy="1562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Text Placeholder 3"/>
          <p:cNvSpPr txBox="1">
            <a:spLocks/>
          </p:cNvSpPr>
          <p:nvPr/>
        </p:nvSpPr>
        <p:spPr>
          <a:xfrm>
            <a:off x="269240" y="2271211"/>
            <a:ext cx="8521506" cy="4586789"/>
          </a:xfrm>
          <a:prstGeom prst="rect">
            <a:avLst/>
          </a:prstGeom>
        </p:spPr>
        <p:txBody>
          <a:bodyPr/>
          <a:lstStyle>
            <a:lvl1pPr marL="225425" indent="-225425" algn="l" defTabSz="1219170" rtl="0" eaLnBrk="1" latinLnBrk="0" hangingPunct="1">
              <a:lnSpc>
                <a:spcPct val="85000"/>
              </a:lnSpc>
              <a:spcBef>
                <a:spcPts val="32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itchFamily="2" charset="2"/>
              <a:buChar char="§"/>
              <a:defRPr sz="2800" kern="1200" spc="0" baseline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" panose="020B0502040204020203" pitchFamily="34" charset="0"/>
              </a:defRPr>
            </a:lvl1pPr>
            <a:lvl2pPr marL="463550" indent="-238125" algn="l" defTabSz="121917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Char char="ü"/>
              <a:defRPr sz="2800" kern="1200" spc="0" baseline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" panose="020B0502040204020203" pitchFamily="34" charset="0"/>
              </a:defRPr>
            </a:lvl2pPr>
            <a:lvl3pPr marL="688975" indent="-225425" algn="l" defTabSz="121917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2800" kern="1200" spc="0" baseline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" panose="020B0502040204020203" pitchFamily="34" charset="0"/>
              </a:defRPr>
            </a:lvl3pPr>
            <a:lvl4pPr marL="914400" indent="-225425" algn="l" defTabSz="121917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  <a:defRPr sz="2800" kern="1200" spc="0" baseline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" panose="020B0502040204020203" pitchFamily="34" charset="0"/>
              </a:defRPr>
            </a:lvl4pPr>
            <a:lvl5pPr marL="1139825" indent="-225425" algn="l" defTabSz="121917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  <a:tabLst/>
              <a:defRPr sz="2800" kern="1200" spc="0" baseline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4418" lvl="1" indent="-233434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defRPr/>
            </a:pPr>
            <a:r>
              <a:rPr lang="en-US" sz="1568" dirty="0">
                <a:latin typeface="Segoe UI Light"/>
              </a:rPr>
              <a:t>Use heap spraying or massaging to place an array length at a predictable location</a:t>
            </a:r>
          </a:p>
          <a:p>
            <a:pPr marL="220984" lvl="1" indent="0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buNone/>
              <a:defRPr/>
            </a:pPr>
            <a:endParaRPr lang="en-US" sz="1568" dirty="0">
              <a:latin typeface="Segoe UI Light"/>
            </a:endParaRPr>
          </a:p>
          <a:p>
            <a:pPr marL="454418" lvl="1" indent="-233434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defRPr/>
            </a:pPr>
            <a:r>
              <a:rPr lang="en-US" sz="1568" dirty="0">
                <a:latin typeface="Segoe UI Light"/>
              </a:rPr>
              <a:t>Leverage a memory corruption issue to modify the array length, enabling arbitrary read/write</a:t>
            </a:r>
          </a:p>
          <a:p>
            <a:pPr marL="220984" lvl="1" indent="0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buNone/>
              <a:defRPr/>
            </a:pPr>
            <a:endParaRPr lang="en-US" sz="1568" dirty="0">
              <a:latin typeface="Segoe UI Light"/>
            </a:endParaRPr>
          </a:p>
          <a:p>
            <a:pPr marL="454418" lvl="1" indent="-233434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defRPr/>
            </a:pPr>
            <a:r>
              <a:rPr lang="en-US" sz="1568" dirty="0">
                <a:latin typeface="Segoe UI Light"/>
              </a:rPr>
              <a:t>Use the arbitrary read/write to discover the address of a DLL in memory</a:t>
            </a:r>
          </a:p>
          <a:p>
            <a:pPr marL="220984" lvl="1" indent="0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buNone/>
              <a:defRPr/>
            </a:pPr>
            <a:endParaRPr lang="en-US" sz="1568" dirty="0">
              <a:latin typeface="Segoe UI Light"/>
            </a:endParaRPr>
          </a:p>
          <a:p>
            <a:pPr marL="454418" lvl="1" indent="-233434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defRPr/>
            </a:pPr>
            <a:r>
              <a:rPr lang="en-US" sz="1568" dirty="0">
                <a:latin typeface="Segoe UI Light"/>
              </a:rPr>
              <a:t>Construct a ROP payload by searching for code sequences in the DLL</a:t>
            </a:r>
          </a:p>
          <a:p>
            <a:pPr marL="220984" lvl="1" indent="0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buNone/>
              <a:defRPr/>
            </a:pPr>
            <a:endParaRPr lang="en-US" sz="1568" dirty="0">
              <a:latin typeface="Segoe UI Light"/>
            </a:endParaRPr>
          </a:p>
          <a:p>
            <a:pPr marL="454418" lvl="1" indent="-233434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defRPr/>
            </a:pPr>
            <a:r>
              <a:rPr lang="en-US" sz="1568" dirty="0">
                <a:latin typeface="Segoe UI Light"/>
              </a:rPr>
              <a:t>Corrupt a C++ virtual table pointer and trigger a virtual method call to first ROP gadget</a:t>
            </a:r>
          </a:p>
          <a:p>
            <a:pPr marL="220984" lvl="1" indent="0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buNone/>
              <a:defRPr/>
            </a:pPr>
            <a:endParaRPr lang="en-US" sz="1568" dirty="0">
              <a:latin typeface="Segoe UI Light"/>
            </a:endParaRPr>
          </a:p>
          <a:p>
            <a:pPr marL="454418" lvl="1" indent="-233434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defRPr/>
            </a:pPr>
            <a:r>
              <a:rPr lang="en-US" sz="1568" dirty="0">
                <a:latin typeface="Segoe UI Light"/>
              </a:rPr>
              <a:t>Execute the ROP payload (typically to make shellcode executable)</a:t>
            </a:r>
          </a:p>
          <a:p>
            <a:pPr marL="220984" lvl="1" indent="0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buNone/>
              <a:defRPr/>
            </a:pPr>
            <a:endParaRPr lang="en-US" sz="1568" dirty="0">
              <a:latin typeface="Segoe UI Light"/>
            </a:endParaRPr>
          </a:p>
          <a:p>
            <a:pPr marL="454418" lvl="1" indent="-233434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defRPr/>
            </a:pPr>
            <a:r>
              <a:rPr lang="en-US" sz="1568" dirty="0">
                <a:latin typeface="Segoe UI Light"/>
              </a:rPr>
              <a:t>Execute arbitrary native code</a:t>
            </a:r>
          </a:p>
          <a:p>
            <a:pPr marL="220984" lvl="1" indent="0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buNone/>
              <a:defRPr/>
            </a:pPr>
            <a:endParaRPr lang="en-US" sz="1568" dirty="0">
              <a:latin typeface="Segoe UI Light"/>
            </a:endParaRPr>
          </a:p>
          <a:p>
            <a:pPr marL="454418" lvl="1" indent="-233434" defTabSz="1195152">
              <a:spcBef>
                <a:spcPts val="784"/>
              </a:spcBef>
              <a:buClr>
                <a:srgbClr val="1F497D">
                  <a:lumMod val="60000"/>
                  <a:lumOff val="40000"/>
                </a:srgbClr>
              </a:buClr>
              <a:defRPr/>
            </a:pPr>
            <a:r>
              <a:rPr lang="en-US" sz="1568" dirty="0">
                <a:latin typeface="Segoe UI Light"/>
              </a:rPr>
              <a:t>Escape the sandbox – or do what they need to inside the sandbox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80757" y="2411577"/>
            <a:ext cx="11288902" cy="2523404"/>
            <a:chOff x="648929" y="1795823"/>
            <a:chExt cx="11515268" cy="2574003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9507788" y="3982884"/>
              <a:ext cx="2656409" cy="3869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64-bit by default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48929" y="1795823"/>
              <a:ext cx="8042788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endCxn id="26" idx="1"/>
            </p:cNvCxnSpPr>
            <p:nvPr/>
          </p:nvCxnSpPr>
          <p:spPr>
            <a:xfrm rot="16200000" flipH="1">
              <a:off x="7909487" y="2578054"/>
              <a:ext cx="2380530" cy="816071"/>
            </a:xfrm>
            <a:prstGeom prst="curvedConnector2">
              <a:avLst/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80757" y="2194701"/>
            <a:ext cx="11288908" cy="2259525"/>
            <a:chOff x="648929" y="1574598"/>
            <a:chExt cx="11515274" cy="2304833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9507792" y="3492489"/>
              <a:ext cx="2656409" cy="3869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Isolated Heap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9507794" y="1574598"/>
              <a:ext cx="2656409" cy="3869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Memory Protector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9507793" y="2056226"/>
              <a:ext cx="2656409" cy="3869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MemGC</a:t>
              </a:r>
              <a:endParaRPr lang="en-US" sz="15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48929" y="2418735"/>
              <a:ext cx="8042788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endCxn id="31" idx="1"/>
            </p:cNvCxnSpPr>
            <p:nvPr/>
          </p:nvCxnSpPr>
          <p:spPr>
            <a:xfrm flipV="1">
              <a:off x="8691717" y="1768069"/>
              <a:ext cx="816077" cy="650668"/>
            </a:xfrm>
            <a:prstGeom prst="curvedConnector3">
              <a:avLst/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endCxn id="30" idx="1"/>
            </p:cNvCxnSpPr>
            <p:nvPr/>
          </p:nvCxnSpPr>
          <p:spPr>
            <a:xfrm rot="16200000" flipH="1">
              <a:off x="8510314" y="2688482"/>
              <a:ext cx="1242790" cy="752166"/>
            </a:xfrm>
            <a:prstGeom prst="curvedConnector2">
              <a:avLst/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endCxn id="32" idx="1"/>
            </p:cNvCxnSpPr>
            <p:nvPr/>
          </p:nvCxnSpPr>
          <p:spPr>
            <a:xfrm flipV="1">
              <a:off x="8755625" y="2249697"/>
              <a:ext cx="752168" cy="169038"/>
            </a:xfrm>
            <a:prstGeom prst="curvedConnector3">
              <a:avLst/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 bwMode="auto">
            <a:xfrm>
              <a:off x="9507793" y="2532221"/>
              <a:ext cx="2656409" cy="3869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Type Protect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9507792" y="3011228"/>
              <a:ext cx="2656409" cy="3869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Attack surface reduction</a:t>
              </a:r>
            </a:p>
          </p:txBody>
        </p:sp>
        <p:cxnSp>
          <p:nvCxnSpPr>
            <p:cNvPr id="39" name="Curved Connector 38"/>
            <p:cNvCxnSpPr>
              <a:endCxn id="37" idx="1"/>
            </p:cNvCxnSpPr>
            <p:nvPr/>
          </p:nvCxnSpPr>
          <p:spPr>
            <a:xfrm>
              <a:off x="8755625" y="2434053"/>
              <a:ext cx="752168" cy="291639"/>
            </a:xfrm>
            <a:prstGeom prst="curvedConnector3">
              <a:avLst/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>
              <a:endCxn id="38" idx="1"/>
            </p:cNvCxnSpPr>
            <p:nvPr/>
          </p:nvCxnSpPr>
          <p:spPr>
            <a:xfrm>
              <a:off x="8691716" y="2425311"/>
              <a:ext cx="816076" cy="779388"/>
            </a:xfrm>
            <a:prstGeom prst="curvedConnector3">
              <a:avLst/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780756" y="4836880"/>
            <a:ext cx="11288902" cy="578855"/>
            <a:chOff x="648928" y="4269759"/>
            <a:chExt cx="11515268" cy="590462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9507787" y="4473279"/>
              <a:ext cx="2656409" cy="3869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Control Flow Guard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648928" y="4269759"/>
              <a:ext cx="8042788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>
              <a:endCxn id="42" idx="1"/>
            </p:cNvCxnSpPr>
            <p:nvPr/>
          </p:nvCxnSpPr>
          <p:spPr>
            <a:xfrm>
              <a:off x="8691712" y="4269761"/>
              <a:ext cx="816075" cy="39698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80756" y="5442341"/>
            <a:ext cx="11288901" cy="454149"/>
            <a:chOff x="648928" y="4887360"/>
            <a:chExt cx="11515267" cy="463256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9507786" y="4963674"/>
              <a:ext cx="2656409" cy="3869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Stack randomization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648928" y="4887360"/>
              <a:ext cx="8042788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/>
            <p:cNvCxnSpPr/>
            <p:nvPr/>
          </p:nvCxnSpPr>
          <p:spPr>
            <a:xfrm>
              <a:off x="8691711" y="4897192"/>
              <a:ext cx="816075" cy="2697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80756" y="5997909"/>
            <a:ext cx="11288900" cy="379336"/>
            <a:chOff x="648928" y="5454069"/>
            <a:chExt cx="11515266" cy="386942"/>
          </a:xfrm>
        </p:grpSpPr>
        <p:sp>
          <p:nvSpPr>
            <p:cNvPr id="70" name="Rounded Rectangle 69"/>
            <p:cNvSpPr/>
            <p:nvPr/>
          </p:nvSpPr>
          <p:spPr bwMode="auto">
            <a:xfrm>
              <a:off x="9507785" y="5454069"/>
              <a:ext cx="2656409" cy="3869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Code integrity &amp; no remote DLL</a:t>
              </a: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648928" y="5499041"/>
              <a:ext cx="8042788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/>
            <p:cNvCxnSpPr/>
            <p:nvPr/>
          </p:nvCxnSpPr>
          <p:spPr>
            <a:xfrm>
              <a:off x="8691711" y="5508873"/>
              <a:ext cx="816074" cy="14849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80751" y="6478664"/>
            <a:ext cx="11288905" cy="379336"/>
            <a:chOff x="648923" y="5944464"/>
            <a:chExt cx="11515271" cy="386942"/>
          </a:xfrm>
        </p:grpSpPr>
        <p:cxnSp>
          <p:nvCxnSpPr>
            <p:cNvPr id="74" name="Curved Connector 73"/>
            <p:cNvCxnSpPr/>
            <p:nvPr/>
          </p:nvCxnSpPr>
          <p:spPr>
            <a:xfrm>
              <a:off x="8691711" y="6118272"/>
              <a:ext cx="816074" cy="983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648923" y="5944464"/>
              <a:ext cx="11515271" cy="386942"/>
              <a:chOff x="648923" y="5944464"/>
              <a:chExt cx="11515271" cy="386942"/>
            </a:xfrm>
          </p:grpSpPr>
          <p:sp>
            <p:nvSpPr>
              <p:cNvPr id="76" name="Rounded Rectangle 75"/>
              <p:cNvSpPr/>
              <p:nvPr/>
            </p:nvSpPr>
            <p:spPr bwMode="auto">
              <a:xfrm>
                <a:off x="9507785" y="5944464"/>
                <a:ext cx="2656409" cy="38694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568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AppContainer</a:t>
                </a:r>
                <a:endParaRPr lang="en-US" sz="15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648923" y="6118271"/>
                <a:ext cx="804278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78" name="Diagram 77"/>
          <p:cNvGraphicFramePr/>
          <p:nvPr>
            <p:extLst>
              <p:ext uri="{D42A27DB-BD31-4B8C-83A1-F6EECF244321}">
                <p14:modId xmlns:p14="http://schemas.microsoft.com/office/powerpoint/2010/main" val="2464921612"/>
              </p:ext>
            </p:extLst>
          </p:nvPr>
        </p:nvGraphicFramePr>
        <p:xfrm>
          <a:off x="203180" y="907067"/>
          <a:ext cx="11829743" cy="123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7" name="Chevron 46"/>
          <p:cNvSpPr/>
          <p:nvPr/>
        </p:nvSpPr>
        <p:spPr>
          <a:xfrm>
            <a:off x="5193852" y="1168390"/>
            <a:ext cx="1848397" cy="739358"/>
          </a:xfrm>
          <a:prstGeom prst="chevron">
            <a:avLst/>
          </a:prstGeom>
          <a:noFill/>
          <a:ln w="19050">
            <a:solidFill>
              <a:srgbClr val="FFC00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4686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Wisdom in Defense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61174" y="3244483"/>
            <a:ext cx="11653523" cy="205530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95299" y="3244483"/>
          <a:ext cx="11319397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9601">
                  <a:extLst>
                    <a:ext uri="{9D8B030D-6E8A-4147-A177-3AD203B41FA5}">
                      <a16:colId xmlns:a16="http://schemas.microsoft.com/office/drawing/2014/main" val="2291309291"/>
                    </a:ext>
                  </a:extLst>
                </a:gridCol>
                <a:gridCol w="610990">
                  <a:extLst>
                    <a:ext uri="{9D8B030D-6E8A-4147-A177-3AD203B41FA5}">
                      <a16:colId xmlns:a16="http://schemas.microsoft.com/office/drawing/2014/main" val="3943364462"/>
                    </a:ext>
                  </a:extLst>
                </a:gridCol>
                <a:gridCol w="5298806">
                  <a:extLst>
                    <a:ext uri="{9D8B030D-6E8A-4147-A177-3AD203B41FA5}">
                      <a16:colId xmlns:a16="http://schemas.microsoft.com/office/drawing/2014/main" val="2629647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Traditional</a:t>
                      </a:r>
                      <a:r>
                        <a:rPr lang="en-US" sz="2800" baseline="0" dirty="0"/>
                        <a:t> Defenders</a:t>
                      </a:r>
                      <a:endParaRPr lang="en-US" sz="2800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Modern </a:t>
                      </a:r>
                      <a:r>
                        <a:rPr lang="en-US" sz="2800" baseline="0" dirty="0"/>
                        <a:t>Defenders</a:t>
                      </a:r>
                      <a:endParaRPr lang="en-US" sz="2800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434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Defend a list of assets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Defend a graph of assets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0024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Manage</a:t>
                      </a:r>
                      <a:r>
                        <a:rPr lang="en-US" sz="2000" kern="1200" baseline="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incidents</a:t>
                      </a:r>
                      <a:endParaRPr lang="en-US" sz="20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Manage adversaries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8219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Minimize</a:t>
                      </a:r>
                      <a:r>
                        <a:rPr lang="en-US" sz="2000" baseline="0" dirty="0">
                          <a:solidFill>
                            <a:sysClr val="windowText" lastClr="000000"/>
                          </a:solidFill>
                        </a:rPr>
                        <a:t> risks by keeping incidents secret</a:t>
                      </a:r>
                      <a:endParaRPr 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Maximize learning by sharing incidents with trusted outside peers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9097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View </a:t>
                      </a: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pentest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 results as a report card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View </a:t>
                      </a: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</a:rPr>
                        <a:t>pentest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 results as an input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928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Think about stopping attacks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They think about increasing attacker requirements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700152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004" y="1182463"/>
            <a:ext cx="2838853" cy="1898483"/>
          </a:xfrm>
          <a:prstGeom prst="roundRect">
            <a:avLst/>
          </a:prstGeom>
          <a:effectLst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91" y="1245279"/>
            <a:ext cx="2857500" cy="1943100"/>
          </a:xfrm>
          <a:prstGeom prst="round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52510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Engage the Adversary Across the Entire Lifecycle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203180" y="907067"/>
          <a:ext cx="11829743" cy="123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532457" y="2071415"/>
            <a:ext cx="6358140" cy="4980057"/>
            <a:chOff x="5532457" y="2071415"/>
            <a:chExt cx="6358140" cy="4980057"/>
          </a:xfrm>
        </p:grpSpPr>
        <p:grpSp>
          <p:nvGrpSpPr>
            <p:cNvPr id="22" name="Group 21"/>
            <p:cNvGrpSpPr/>
            <p:nvPr/>
          </p:nvGrpSpPr>
          <p:grpSpPr>
            <a:xfrm>
              <a:off x="5772329" y="2071415"/>
              <a:ext cx="6118268" cy="3283732"/>
              <a:chOff x="6163953" y="1207758"/>
              <a:chExt cx="6118268" cy="3283732"/>
            </a:xfrm>
          </p:grpSpPr>
          <p:sp>
            <p:nvSpPr>
              <p:cNvPr id="23" name="Rounded Rectangle 22"/>
              <p:cNvSpPr/>
              <p:nvPr/>
            </p:nvSpPr>
            <p:spPr bwMode="auto">
              <a:xfrm>
                <a:off x="6209623" y="1207758"/>
                <a:ext cx="6072598" cy="343807"/>
              </a:xfrm>
              <a:prstGeom prst="roundRect">
                <a:avLst/>
              </a:prstGeom>
              <a:solidFill>
                <a:srgbClr val="0072C6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Number of days with known zero day exploit in the wild</a:t>
                </a:r>
              </a:p>
            </p:txBody>
          </p:sp>
          <p:graphicFrame>
            <p:nvGraphicFramePr>
              <p:cNvPr id="24" name="Chart 2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06537866"/>
                  </p:ext>
                </p:extLst>
              </p:nvPr>
            </p:nvGraphicFramePr>
            <p:xfrm>
              <a:off x="6391826" y="1610353"/>
              <a:ext cx="5662522" cy="256313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25" name="TextBox 24"/>
              <p:cNvSpPr txBox="1"/>
              <p:nvPr/>
            </p:nvSpPr>
            <p:spPr>
              <a:xfrm>
                <a:off x="6163953" y="4071375"/>
                <a:ext cx="6118268" cy="42011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ctr" defTabSz="93274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Number of days with known Microsoft web browser Remote Code Execution (RCE) zero day in the wild before patch</a:t>
                </a:r>
              </a:p>
            </p:txBody>
          </p:sp>
        </p:grpSp>
        <p:sp>
          <p:nvSpPr>
            <p:cNvPr id="26" name="Text Placeholder 3"/>
            <p:cNvSpPr txBox="1">
              <a:spLocks/>
            </p:cNvSpPr>
            <p:nvPr/>
          </p:nvSpPr>
          <p:spPr>
            <a:xfrm>
              <a:off x="5532457" y="5270268"/>
              <a:ext cx="5855439" cy="1781204"/>
            </a:xfrm>
            <a:prstGeom prst="rect">
              <a:avLst/>
            </a:prstGeom>
          </p:spPr>
          <p:txBody>
            <a:bodyPr/>
            <a:lstStyle>
              <a:lvl1pPr marL="225425" indent="-225425" algn="l" defTabSz="1219170" rtl="0" eaLnBrk="1" latinLnBrk="0" hangingPunct="1">
                <a:lnSpc>
                  <a:spcPct val="85000"/>
                </a:lnSpc>
                <a:spcBef>
                  <a:spcPts val="3200"/>
                </a:spcBef>
                <a:spcAft>
                  <a:spcPts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0000"/>
                <a:buFont typeface="Wingdings" pitchFamily="2" charset="2"/>
                <a:buChar char="§"/>
                <a:defRPr sz="2800" kern="1200" spc="0" baseline="0">
                  <a:solidFill>
                    <a:schemeClr val="tx1"/>
                  </a:solidFill>
                  <a:latin typeface="+mn-lt"/>
                  <a:ea typeface="Segoe UI Light" panose="020B0502040204020203" pitchFamily="34" charset="0"/>
                  <a:cs typeface="Segoe UI" panose="020B0502040204020203" pitchFamily="34" charset="0"/>
                </a:defRPr>
              </a:lvl1pPr>
              <a:lvl2pPr marL="463550" indent="-238125" algn="l" defTabSz="1219170" rtl="0" eaLnBrk="1" latinLnBrk="0" hangingPunct="1">
                <a:lnSpc>
                  <a:spcPct val="8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0000"/>
                <a:buFont typeface="Wingdings" panose="05000000000000000000" pitchFamily="2" charset="2"/>
                <a:buChar char="ü"/>
                <a:defRPr sz="2800" kern="1200" spc="0" baseline="0">
                  <a:solidFill>
                    <a:schemeClr val="tx1"/>
                  </a:solidFill>
                  <a:latin typeface="+mn-lt"/>
                  <a:ea typeface="Segoe UI Light" panose="020B0502040204020203" pitchFamily="34" charset="0"/>
                  <a:cs typeface="Segoe UI" panose="020B0502040204020203" pitchFamily="34" charset="0"/>
                </a:defRPr>
              </a:lvl2pPr>
              <a:lvl3pPr marL="688975" indent="-225425" algn="l" defTabSz="1219170" rtl="0" eaLnBrk="1" latinLnBrk="0" hangingPunct="1">
                <a:lnSpc>
                  <a:spcPct val="8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tx2">
                    <a:lumMod val="60000"/>
                    <a:lumOff val="40000"/>
                  </a:schemeClr>
                </a:buClr>
                <a:buFont typeface="Courier New" panose="02070309020205020404" pitchFamily="49" charset="0"/>
                <a:buChar char="o"/>
                <a:defRPr sz="2800" kern="1200" spc="0" baseline="0">
                  <a:solidFill>
                    <a:schemeClr val="tx1"/>
                  </a:solidFill>
                  <a:latin typeface="+mn-lt"/>
                  <a:ea typeface="Segoe UI Light" panose="020B0502040204020203" pitchFamily="34" charset="0"/>
                  <a:cs typeface="Segoe UI" panose="020B0502040204020203" pitchFamily="34" charset="0"/>
                </a:defRPr>
              </a:lvl3pPr>
              <a:lvl4pPr marL="914400" indent="-225425" algn="l" defTabSz="1219170" rtl="0" eaLnBrk="1" latinLnBrk="0" hangingPunct="1">
                <a:lnSpc>
                  <a:spcPct val="8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Ø"/>
                <a:defRPr sz="2800" kern="1200" spc="0" baseline="0">
                  <a:solidFill>
                    <a:schemeClr val="tx1"/>
                  </a:solidFill>
                  <a:latin typeface="+mn-lt"/>
                  <a:ea typeface="Segoe UI Light" panose="020B0502040204020203" pitchFamily="34" charset="0"/>
                  <a:cs typeface="Segoe UI" panose="020B0502040204020203" pitchFamily="34" charset="0"/>
                </a:defRPr>
              </a:lvl4pPr>
              <a:lvl5pPr marL="1139825" indent="-225425" algn="l" defTabSz="1219170" rtl="0" eaLnBrk="1" latinLnBrk="0" hangingPunct="1">
                <a:lnSpc>
                  <a:spcPct val="8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tx2">
                    <a:lumMod val="60000"/>
                    <a:lumOff val="40000"/>
                  </a:schemeClr>
                </a:buClr>
                <a:buFont typeface="Wingdings" panose="05000000000000000000" pitchFamily="2" charset="2"/>
                <a:buChar char="v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Segoe UI Light" panose="020B0502040204020203" pitchFamily="34" charset="0"/>
                  <a:cs typeface="Segoe UI" panose="020B0502040204020203" pitchFamily="34" charset="0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Clr>
                  <a:srgbClr val="1F497D">
                    <a:lumMod val="60000"/>
                    <a:lumOff val="40000"/>
                  </a:srgbClr>
                </a:buClr>
                <a:defRPr/>
              </a:pPr>
              <a:r>
                <a:rPr lang="en-US" sz="1800" dirty="0">
                  <a:latin typeface="Segoe UI Light"/>
                </a:rPr>
                <a:t>No known zero day exploit for a Microsoft RCE CVE that works against IE11 on Windows 8.1+ for 19 months</a:t>
              </a:r>
            </a:p>
            <a:p>
              <a:pPr lvl="1">
                <a:buClr>
                  <a:srgbClr val="1F497D">
                    <a:lumMod val="60000"/>
                    <a:lumOff val="40000"/>
                  </a:srgbClr>
                </a:buClr>
                <a:defRPr/>
              </a:pPr>
              <a:r>
                <a:rPr lang="en-US" sz="1800" dirty="0">
                  <a:latin typeface="Segoe UI Light"/>
                </a:rPr>
                <a:t>No known exploits in-the-wild that target Edge</a:t>
              </a:r>
            </a:p>
            <a:p>
              <a:pPr lvl="1">
                <a:buClr>
                  <a:srgbClr val="1F497D">
                    <a:lumMod val="60000"/>
                    <a:lumOff val="40000"/>
                  </a:srgbClr>
                </a:buClr>
                <a:defRPr/>
              </a:pPr>
              <a:r>
                <a:rPr lang="en-US" sz="1800" dirty="0">
                  <a:latin typeface="Segoe UI Light"/>
                </a:rPr>
                <a:t>75% reduction in RCE CVEs that affect Edge in the first 5 servicing months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" y="2030774"/>
            <a:ext cx="5329277" cy="4258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" y="4803420"/>
            <a:ext cx="4911661" cy="18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65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90" y="3098341"/>
            <a:ext cx="4657725" cy="183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Engage the Adversary Across the Entire Lifecycle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635048" y="2742511"/>
            <a:ext cx="5019112" cy="2549984"/>
            <a:chOff x="5943600" y="1673114"/>
            <a:chExt cx="3718171" cy="185894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/>
            <a:srcRect b="12912"/>
            <a:stretch/>
          </p:blipFill>
          <p:spPr>
            <a:xfrm>
              <a:off x="5943600" y="1673114"/>
              <a:ext cx="3718171" cy="1858946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7844680" y="1981200"/>
              <a:ext cx="553610" cy="272686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1200" cap="none" spc="0" normalizeH="0" baseline="0" noProof="0" dirty="0">
                  <a:ln w="22225">
                    <a:solidFill>
                      <a:srgbClr val="C0504D"/>
                    </a:solidFill>
                    <a:prstDash val="solid"/>
                  </a:ln>
                  <a:solidFill>
                    <a:srgbClr val="C0504D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MSRT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313489" y="2744099"/>
              <a:ext cx="586552" cy="329950"/>
            </a:xfrm>
            <a:prstGeom prst="rect">
              <a:avLst/>
            </a:prstGeom>
            <a:noFill/>
          </p:spPr>
          <p:txBody>
            <a:bodyPr wrap="none" lIns="89642" tIns="44821" rIns="89642" bIns="44821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1200" cap="none" spc="0" normalizeH="0" baseline="0" noProof="0" dirty="0">
                  <a:ln w="22225">
                    <a:solidFill>
                      <a:srgbClr val="C0504D"/>
                    </a:solidFill>
                    <a:prstDash val="solid"/>
                  </a:ln>
                  <a:solidFill>
                    <a:srgbClr val="C0504D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SCEP</a:t>
              </a:r>
            </a:p>
          </p:txBody>
        </p:sp>
      </p:grpSp>
      <p:sp>
        <p:nvSpPr>
          <p:cNvPr id="4" name="Rectangle 3"/>
          <p:cNvSpPr/>
          <p:nvPr/>
        </p:nvSpPr>
        <p:spPr bwMode="auto">
          <a:xfrm>
            <a:off x="611990" y="3098341"/>
            <a:ext cx="2959885" cy="549734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907556" y="3046274"/>
            <a:ext cx="2653553" cy="21918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64921612"/>
              </p:ext>
            </p:extLst>
          </p:nvPr>
        </p:nvGraphicFramePr>
        <p:xfrm>
          <a:off x="203180" y="907067"/>
          <a:ext cx="11829743" cy="123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U-Turn Arrow 4"/>
          <p:cNvSpPr/>
          <p:nvPr/>
        </p:nvSpPr>
        <p:spPr bwMode="auto">
          <a:xfrm flipH="1">
            <a:off x="1071906" y="907067"/>
            <a:ext cx="8398826" cy="519953"/>
          </a:xfrm>
          <a:prstGeom prst="utur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8535391" y="1157383"/>
            <a:ext cx="1848397" cy="739358"/>
          </a:xfrm>
          <a:prstGeom prst="chevron">
            <a:avLst/>
          </a:prstGeom>
          <a:noFill/>
          <a:ln w="19050">
            <a:solidFill>
              <a:srgbClr val="FFC00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665" y="2448574"/>
            <a:ext cx="5126495" cy="35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61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2966483"/>
            <a:ext cx="11653523" cy="3382529"/>
          </a:xfrm>
        </p:spPr>
        <p:txBody>
          <a:bodyPr/>
          <a:lstStyle/>
          <a:p>
            <a:r>
              <a:rPr lang="en-US" dirty="0"/>
              <a:t>Imprison attacker activity </a:t>
            </a:r>
          </a:p>
          <a:p>
            <a:r>
              <a:rPr lang="en-US" dirty="0"/>
              <a:t>Share and discover the attacker graph</a:t>
            </a:r>
          </a:p>
          <a:p>
            <a:r>
              <a:rPr lang="en-US" dirty="0"/>
              <a:t>Be a full </a:t>
            </a:r>
            <a:r>
              <a:rPr lang="en-US"/>
              <a:t>stack defender</a:t>
            </a:r>
            <a:endParaRPr lang="en-US" dirty="0"/>
          </a:p>
          <a:p>
            <a:r>
              <a:rPr lang="en-US" dirty="0"/>
              <a:t>Coordinate and disrupt </a:t>
            </a:r>
          </a:p>
          <a:p>
            <a:r>
              <a:rPr lang="en-US" dirty="0"/>
              <a:t>Awaken more defenders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73" y="617606"/>
            <a:ext cx="2838853" cy="1898483"/>
          </a:xfrm>
          <a:prstGeom prst="round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923064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They “Assume Breach” and think in graphs, not lists</a:t>
            </a:r>
          </a:p>
          <a:p>
            <a:r>
              <a:rPr lang="en-US" dirty="0"/>
              <a:t>They manage adversaries, not incidents</a:t>
            </a:r>
          </a:p>
          <a:p>
            <a:r>
              <a:rPr lang="en-US" dirty="0"/>
              <a:t>They are full stack defenders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Ways Modern Defenders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3593755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Mindset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616" y="5076440"/>
            <a:ext cx="11926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&gt;&gt; They “Assume Breach” and think in graphs, not lists</a:t>
            </a:r>
          </a:p>
          <a:p>
            <a:r>
              <a:rPr lang="en-US" sz="3200" dirty="0"/>
              <a:t>      They manage adversaries, not incidents</a:t>
            </a:r>
          </a:p>
          <a:p>
            <a:r>
              <a:rPr lang="en-US" sz="3200" dirty="0"/>
              <a:t>      They are full stack defenders</a:t>
            </a:r>
          </a:p>
        </p:txBody>
      </p:sp>
    </p:spTree>
    <p:extLst>
      <p:ext uri="{BB962C8B-B14F-4D97-AF65-F5344CB8AC3E}">
        <p14:creationId xmlns:p14="http://schemas.microsoft.com/office/powerpoint/2010/main" val="22615071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6016630" cy="5515934"/>
          </a:xfrm>
        </p:spPr>
        <p:txBody>
          <a:bodyPr/>
          <a:lstStyle/>
          <a:p>
            <a:r>
              <a:rPr lang="en-US" sz="3600" dirty="0"/>
              <a:t>What are the most important assets?</a:t>
            </a:r>
          </a:p>
          <a:p>
            <a:pPr lvl="1"/>
            <a:r>
              <a:rPr lang="en-US" sz="2000" dirty="0"/>
              <a:t>Domain controllers</a:t>
            </a:r>
          </a:p>
          <a:p>
            <a:pPr lvl="1"/>
            <a:r>
              <a:rPr lang="en-US" sz="2000" dirty="0"/>
              <a:t>Certificate authorities</a:t>
            </a:r>
          </a:p>
          <a:p>
            <a:pPr lvl="1"/>
            <a:r>
              <a:rPr lang="en-US" sz="2000" dirty="0"/>
              <a:t>Admin accounts</a:t>
            </a:r>
          </a:p>
          <a:p>
            <a:pPr lvl="1"/>
            <a:r>
              <a:rPr lang="en-US" sz="2000" dirty="0"/>
              <a:t>Source control servers </a:t>
            </a:r>
          </a:p>
          <a:p>
            <a:pPr lvl="1"/>
            <a:r>
              <a:rPr lang="en-US" sz="2000" dirty="0"/>
              <a:t>Databases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3600" dirty="0"/>
              <a:t>How can we identify these assets?</a:t>
            </a:r>
          </a:p>
          <a:p>
            <a:pPr lvl="1"/>
            <a:r>
              <a:rPr lang="en-US" sz="2000" dirty="0"/>
              <a:t>Asset inventories</a:t>
            </a:r>
          </a:p>
          <a:p>
            <a:pPr lvl="1"/>
            <a:r>
              <a:rPr lang="en-US" sz="2000" dirty="0"/>
              <a:t>BCDR processes</a:t>
            </a:r>
          </a:p>
          <a:p>
            <a:pPr lvl="1"/>
            <a:r>
              <a:rPr lang="en-US" sz="2000" dirty="0"/>
              <a:t>Compliance certifications require lists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view the battlefield?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70" y="1189177"/>
            <a:ext cx="5754359" cy="46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199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long as defenders think in lists and attackers think in graphs, attackers win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48071" y="3028118"/>
            <a:ext cx="4787568" cy="1032310"/>
            <a:chOff x="286824" y="2983294"/>
            <a:chExt cx="4787568" cy="1032310"/>
          </a:xfrm>
        </p:grpSpPr>
        <p:sp>
          <p:nvSpPr>
            <p:cNvPr id="21" name="TextBox 20"/>
            <p:cNvSpPr txBox="1"/>
            <p:nvPr/>
          </p:nvSpPr>
          <p:spPr>
            <a:xfrm>
              <a:off x="286824" y="3314783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…Which logs in a on a server</a:t>
              </a:r>
            </a:p>
          </p:txBody>
        </p:sp>
        <p:pic>
          <p:nvPicPr>
            <p:cNvPr id="35" name="Picture 2" descr="\\MAGNUM\Projects\Microsoft\Cloud Power FY12\Design\Icons\PNGs\Server_2.png"/>
            <p:cNvPicPr>
              <a:picLocks noChangeAspect="1" noChangeArrowheads="1"/>
            </p:cNvPicPr>
            <p:nvPr/>
          </p:nvPicPr>
          <p:blipFill>
            <a:blip r:embed="rId2" cstate="print">
              <a:lum/>
            </a:blip>
            <a:srcRect/>
            <a:stretch>
              <a:fillRect/>
            </a:stretch>
          </p:blipFill>
          <p:spPr bwMode="auto">
            <a:xfrm>
              <a:off x="4042082" y="2983294"/>
              <a:ext cx="1032310" cy="1032310"/>
            </a:xfrm>
            <a:prstGeom prst="rect">
              <a:avLst/>
            </a:prstGeom>
            <a:noFill/>
          </p:spPr>
        </p:pic>
      </p:grpSp>
      <p:grpSp>
        <p:nvGrpSpPr>
          <p:cNvPr id="44" name="Group 43"/>
          <p:cNvGrpSpPr/>
          <p:nvPr/>
        </p:nvGrpSpPr>
        <p:grpSpPr>
          <a:xfrm>
            <a:off x="1786111" y="2121909"/>
            <a:ext cx="4659948" cy="853149"/>
            <a:chOff x="324864" y="2077085"/>
            <a:chExt cx="4659948" cy="853149"/>
          </a:xfrm>
        </p:grpSpPr>
        <p:sp>
          <p:nvSpPr>
            <p:cNvPr id="18" name="TextBox 17"/>
            <p:cNvSpPr txBox="1"/>
            <p:nvPr/>
          </p:nvSpPr>
          <p:spPr>
            <a:xfrm>
              <a:off x="324864" y="2318993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an important account</a:t>
              </a:r>
            </a:p>
          </p:txBody>
        </p:sp>
        <p:pic>
          <p:nvPicPr>
            <p:cNvPr id="40" name="Picture 4" descr="\\MAGNUM\Projects\Microsoft\Cloud Power FY12\Design\Icons\PNGs\IT_gu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31663" y="2077085"/>
              <a:ext cx="853149" cy="853149"/>
            </a:xfrm>
            <a:prstGeom prst="rect">
              <a:avLst/>
            </a:prstGeom>
            <a:noFill/>
          </p:spPr>
        </p:pic>
      </p:grpSp>
      <p:cxnSp>
        <p:nvCxnSpPr>
          <p:cNvPr id="25" name="Straight Arrow Connector 24"/>
          <p:cNvCxnSpPr/>
          <p:nvPr/>
        </p:nvCxnSpPr>
        <p:spPr>
          <a:xfrm flipV="1">
            <a:off x="6063786" y="2548483"/>
            <a:ext cx="0" cy="74422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8223074" y="5072513"/>
            <a:ext cx="2034738" cy="369332"/>
            <a:chOff x="6354390" y="1309324"/>
            <a:chExt cx="2034738" cy="369332"/>
          </a:xfrm>
        </p:grpSpPr>
        <p:sp>
          <p:nvSpPr>
            <p:cNvPr id="30" name="Rectangle 29"/>
            <p:cNvSpPr/>
            <p:nvPr/>
          </p:nvSpPr>
          <p:spPr>
            <a:xfrm>
              <a:off x="7217012" y="1309324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ABC123DE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54390" y="1352623"/>
              <a:ext cx="96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Password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58769" y="5453369"/>
            <a:ext cx="1815690" cy="466725"/>
            <a:chOff x="6290085" y="1706311"/>
            <a:chExt cx="1815690" cy="466725"/>
          </a:xfrm>
        </p:grpSpPr>
        <p:sp>
          <p:nvSpPr>
            <p:cNvPr id="33" name="TextBox 32"/>
            <p:cNvSpPr txBox="1"/>
            <p:nvPr/>
          </p:nvSpPr>
          <p:spPr>
            <a:xfrm>
              <a:off x="6290085" y="1810329"/>
              <a:ext cx="102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NTLM Hash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315200" y="1706311"/>
              <a:ext cx="790575" cy="466725"/>
              <a:chOff x="7315200" y="1706311"/>
              <a:chExt cx="790575" cy="466725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5200" y="1706311"/>
                <a:ext cx="790575" cy="466725"/>
              </a:xfrm>
              <a:prstGeom prst="rect">
                <a:avLst/>
              </a:prstGeom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7330508" y="1745218"/>
                <a:ext cx="7409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NTLM</a:t>
                </a: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7885860" y="5977389"/>
            <a:ext cx="2078805" cy="466725"/>
            <a:chOff x="5985285" y="2276475"/>
            <a:chExt cx="2078805" cy="466725"/>
          </a:xfrm>
        </p:grpSpPr>
        <p:sp>
          <p:nvSpPr>
            <p:cNvPr id="50" name="TextBox 49"/>
            <p:cNvSpPr txBox="1"/>
            <p:nvPr/>
          </p:nvSpPr>
          <p:spPr>
            <a:xfrm>
              <a:off x="5985285" y="2380493"/>
              <a:ext cx="13299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Kerberos TGT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7273515" y="2276475"/>
              <a:ext cx="790575" cy="466725"/>
              <a:chOff x="7273515" y="2276475"/>
              <a:chExt cx="790575" cy="466725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73515" y="2276475"/>
                <a:ext cx="790575" cy="466725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7288823" y="2315382"/>
                <a:ext cx="5471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TGT</a:t>
                </a:r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10084606" y="5072959"/>
            <a:ext cx="1450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AF34DF56D…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730487" y="4107847"/>
            <a:ext cx="5082024" cy="647360"/>
            <a:chOff x="1730487" y="4107847"/>
            <a:chExt cx="5082024" cy="647360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963" y="4115664"/>
              <a:ext cx="532367" cy="532367"/>
            </a:xfrm>
            <a:prstGeom prst="ellipse">
              <a:avLst/>
            </a:prstGeom>
          </p:spPr>
        </p:pic>
        <p:grpSp>
          <p:nvGrpSpPr>
            <p:cNvPr id="137" name="Group 136"/>
            <p:cNvGrpSpPr/>
            <p:nvPr/>
          </p:nvGrpSpPr>
          <p:grpSpPr>
            <a:xfrm>
              <a:off x="1730487" y="4107847"/>
              <a:ext cx="5082024" cy="647360"/>
              <a:chOff x="1730487" y="4107847"/>
              <a:chExt cx="5082024" cy="64736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1730487" y="4385875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…Which has other admins</a:t>
                </a: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9595" y="4155266"/>
                <a:ext cx="532367" cy="532367"/>
              </a:xfrm>
              <a:prstGeom prst="ellipse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0144" y="4107847"/>
                <a:ext cx="532367" cy="532367"/>
              </a:xfrm>
              <a:prstGeom prst="ellipse">
                <a:avLst/>
              </a:prstGeom>
            </p:spPr>
          </p:pic>
        </p:grpSp>
      </p:grpSp>
      <p:grpSp>
        <p:nvGrpSpPr>
          <p:cNvPr id="138" name="Group 137"/>
          <p:cNvGrpSpPr/>
          <p:nvPr/>
        </p:nvGrpSpPr>
        <p:grpSpPr>
          <a:xfrm>
            <a:off x="1716183" y="4772653"/>
            <a:ext cx="6442586" cy="1739868"/>
            <a:chOff x="1716183" y="4772653"/>
            <a:chExt cx="6442586" cy="1739868"/>
          </a:xfrm>
        </p:grpSpPr>
        <p:sp>
          <p:nvSpPr>
            <p:cNvPr id="26" name="TextBox 25"/>
            <p:cNvSpPr txBox="1"/>
            <p:nvPr/>
          </p:nvSpPr>
          <p:spPr>
            <a:xfrm>
              <a:off x="1716183" y="5627034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…Who log on to other servers</a:t>
              </a:r>
            </a:p>
          </p:txBody>
        </p:sp>
        <p:pic>
          <p:nvPicPr>
            <p:cNvPr id="56" name="Picture 2" descr="\\MAGNUM\Projects\Microsoft\Cloud Power FY12\Design\Icons\PNGs\Server_2.png"/>
            <p:cNvPicPr>
              <a:picLocks noChangeAspect="1" noChangeArrowheads="1"/>
            </p:cNvPicPr>
            <p:nvPr/>
          </p:nvPicPr>
          <p:blipFill>
            <a:blip r:embed="rId2" cstate="print">
              <a:lum/>
            </a:blip>
            <a:srcRect/>
            <a:stretch>
              <a:fillRect/>
            </a:stretch>
          </p:blipFill>
          <p:spPr bwMode="auto">
            <a:xfrm>
              <a:off x="4522229" y="5110879"/>
              <a:ext cx="1032310" cy="1032310"/>
            </a:xfrm>
            <a:prstGeom prst="rect">
              <a:avLst/>
            </a:prstGeom>
            <a:noFill/>
          </p:spPr>
        </p:pic>
        <p:pic>
          <p:nvPicPr>
            <p:cNvPr id="64" name="Picture 2" descr="\\MAGNUM\Projects\Microsoft\Cloud Power FY12\Design\Icons\PNGs\Server_2.png"/>
            <p:cNvPicPr>
              <a:picLocks noChangeAspect="1" noChangeArrowheads="1"/>
            </p:cNvPicPr>
            <p:nvPr/>
          </p:nvPicPr>
          <p:blipFill>
            <a:blip r:embed="rId2" cstate="print">
              <a:lum/>
            </a:blip>
            <a:srcRect/>
            <a:stretch>
              <a:fillRect/>
            </a:stretch>
          </p:blipFill>
          <p:spPr bwMode="auto">
            <a:xfrm>
              <a:off x="5023468" y="5337843"/>
              <a:ext cx="1032310" cy="1032310"/>
            </a:xfrm>
            <a:prstGeom prst="rect">
              <a:avLst/>
            </a:prstGeom>
            <a:noFill/>
          </p:spPr>
        </p:pic>
        <p:pic>
          <p:nvPicPr>
            <p:cNvPr id="65" name="Picture 2" descr="\\MAGNUM\Projects\Microsoft\Cloud Power FY12\Design\Icons\PNGs\Server_2.png"/>
            <p:cNvPicPr>
              <a:picLocks noChangeAspect="1" noChangeArrowheads="1"/>
            </p:cNvPicPr>
            <p:nvPr/>
          </p:nvPicPr>
          <p:blipFill>
            <a:blip r:embed="rId2" cstate="print">
              <a:lum/>
            </a:blip>
            <a:srcRect/>
            <a:stretch>
              <a:fillRect/>
            </a:stretch>
          </p:blipFill>
          <p:spPr bwMode="auto">
            <a:xfrm>
              <a:off x="5592910" y="5480211"/>
              <a:ext cx="1032310" cy="1032310"/>
            </a:xfrm>
            <a:prstGeom prst="rect">
              <a:avLst/>
            </a:prstGeom>
            <a:noFill/>
          </p:spPr>
        </p:pic>
        <p:pic>
          <p:nvPicPr>
            <p:cNvPr id="66" name="Picture 2" descr="\\MAGNUM\Projects\Microsoft\Cloud Power FY12\Design\Icons\PNGs\Server_2.png"/>
            <p:cNvPicPr>
              <a:picLocks noChangeAspect="1" noChangeArrowheads="1"/>
            </p:cNvPicPr>
            <p:nvPr/>
          </p:nvPicPr>
          <p:blipFill>
            <a:blip r:embed="rId2" cstate="print">
              <a:lum/>
            </a:blip>
            <a:srcRect/>
            <a:stretch>
              <a:fillRect/>
            </a:stretch>
          </p:blipFill>
          <p:spPr bwMode="auto">
            <a:xfrm>
              <a:off x="6123981" y="5295545"/>
              <a:ext cx="1032310" cy="1032310"/>
            </a:xfrm>
            <a:prstGeom prst="rect">
              <a:avLst/>
            </a:prstGeom>
            <a:noFill/>
          </p:spPr>
        </p:pic>
        <p:pic>
          <p:nvPicPr>
            <p:cNvPr id="67" name="Picture 2" descr="\\MAGNUM\Projects\Microsoft\Cloud Power FY12\Design\Icons\PNGs\Server_2.png"/>
            <p:cNvPicPr>
              <a:picLocks noChangeAspect="1" noChangeArrowheads="1"/>
            </p:cNvPicPr>
            <p:nvPr/>
          </p:nvPicPr>
          <p:blipFill>
            <a:blip r:embed="rId2" cstate="print">
              <a:lum/>
            </a:blip>
            <a:srcRect/>
            <a:stretch>
              <a:fillRect/>
            </a:stretch>
          </p:blipFill>
          <p:spPr bwMode="auto">
            <a:xfrm>
              <a:off x="6625220" y="5087444"/>
              <a:ext cx="1032310" cy="1032310"/>
            </a:xfrm>
            <a:prstGeom prst="rect">
              <a:avLst/>
            </a:prstGeom>
            <a:noFill/>
          </p:spPr>
        </p:pic>
        <p:pic>
          <p:nvPicPr>
            <p:cNvPr id="68" name="Picture 2" descr="\\MAGNUM\Projects\Microsoft\Cloud Power FY12\Design\Icons\PNGs\Server_2.png"/>
            <p:cNvPicPr>
              <a:picLocks noChangeAspect="1" noChangeArrowheads="1"/>
            </p:cNvPicPr>
            <p:nvPr/>
          </p:nvPicPr>
          <p:blipFill>
            <a:blip r:embed="rId2" cstate="print">
              <a:lum/>
            </a:blip>
            <a:srcRect/>
            <a:stretch>
              <a:fillRect/>
            </a:stretch>
          </p:blipFill>
          <p:spPr bwMode="auto">
            <a:xfrm>
              <a:off x="7126459" y="4772653"/>
              <a:ext cx="1032310" cy="1032310"/>
            </a:xfrm>
            <a:prstGeom prst="rect">
              <a:avLst/>
            </a:prstGeom>
            <a:noFill/>
          </p:spPr>
        </p:pic>
      </p:grpSp>
      <p:grpSp>
        <p:nvGrpSpPr>
          <p:cNvPr id="116" name="Group 115"/>
          <p:cNvGrpSpPr/>
          <p:nvPr/>
        </p:nvGrpSpPr>
        <p:grpSpPr>
          <a:xfrm>
            <a:off x="5128896" y="4202220"/>
            <a:ext cx="2350062" cy="1424814"/>
            <a:chOff x="5128896" y="4202220"/>
            <a:chExt cx="2350062" cy="1424814"/>
          </a:xfrm>
        </p:grpSpPr>
        <p:sp>
          <p:nvSpPr>
            <p:cNvPr id="117" name="Oval 116"/>
            <p:cNvSpPr/>
            <p:nvPr/>
          </p:nvSpPr>
          <p:spPr bwMode="auto">
            <a:xfrm>
              <a:off x="5550691" y="4245094"/>
              <a:ext cx="95661" cy="913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5128896" y="4202220"/>
              <a:ext cx="2350062" cy="1424814"/>
              <a:chOff x="5128896" y="4202220"/>
              <a:chExt cx="2350062" cy="1424814"/>
            </a:xfrm>
          </p:grpSpPr>
          <p:cxnSp>
            <p:nvCxnSpPr>
              <p:cNvPr id="119" name="Straight Connector 118"/>
              <p:cNvCxnSpPr>
                <a:stCxn id="117" idx="0"/>
              </p:cNvCxnSpPr>
              <p:nvPr/>
            </p:nvCxnSpPr>
            <p:spPr>
              <a:xfrm flipH="1">
                <a:off x="5128896" y="4245094"/>
                <a:ext cx="469626" cy="101689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>
              <a:xfrm>
                <a:off x="5570542" y="4202220"/>
                <a:ext cx="1908416" cy="1424814"/>
                <a:chOff x="5570542" y="4202220"/>
                <a:chExt cx="1908416" cy="1424814"/>
              </a:xfrm>
            </p:grpSpPr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6560632" y="4259886"/>
                  <a:ext cx="918326" cy="74926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6555075" y="4269400"/>
                  <a:ext cx="489492" cy="9891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Oval 126"/>
                <p:cNvSpPr/>
                <p:nvPr/>
              </p:nvSpPr>
              <p:spPr bwMode="auto">
                <a:xfrm>
                  <a:off x="6050298" y="4272277"/>
                  <a:ext cx="95661" cy="9131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 bwMode="auto">
                <a:xfrm>
                  <a:off x="6517812" y="4202220"/>
                  <a:ext cx="95661" cy="9131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9" name="Straight Connector 128"/>
                <p:cNvCxnSpPr>
                  <a:stCxn id="127" idx="4"/>
                </p:cNvCxnSpPr>
                <p:nvPr/>
              </p:nvCxnSpPr>
              <p:spPr>
                <a:xfrm>
                  <a:off x="6098129" y="4363591"/>
                  <a:ext cx="22555" cy="12634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17" idx="0"/>
                </p:cNvCxnSpPr>
                <p:nvPr/>
              </p:nvCxnSpPr>
              <p:spPr>
                <a:xfrm flipH="1">
                  <a:off x="5570542" y="4245094"/>
                  <a:ext cx="27980" cy="123511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>
                  <a:stCxn id="128" idx="4"/>
                </p:cNvCxnSpPr>
                <p:nvPr/>
              </p:nvCxnSpPr>
              <p:spPr>
                <a:xfrm>
                  <a:off x="6565643" y="4293534"/>
                  <a:ext cx="101415" cy="11305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6" name="Group 135"/>
          <p:cNvGrpSpPr/>
          <p:nvPr/>
        </p:nvGrpSpPr>
        <p:grpSpPr>
          <a:xfrm>
            <a:off x="5592910" y="3479799"/>
            <a:ext cx="964106" cy="826194"/>
            <a:chOff x="5592910" y="3479799"/>
            <a:chExt cx="964106" cy="826194"/>
          </a:xfrm>
        </p:grpSpPr>
        <p:cxnSp>
          <p:nvCxnSpPr>
            <p:cNvPr id="132" name="Straight Connector 131"/>
            <p:cNvCxnSpPr/>
            <p:nvPr/>
          </p:nvCxnSpPr>
          <p:spPr>
            <a:xfrm flipH="1">
              <a:off x="5592910" y="3544273"/>
              <a:ext cx="452179" cy="76172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6045089" y="3538785"/>
              <a:ext cx="511927" cy="707993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6049357" y="3549761"/>
              <a:ext cx="27330" cy="75623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/>
            <p:cNvSpPr/>
            <p:nvPr/>
          </p:nvSpPr>
          <p:spPr bwMode="auto">
            <a:xfrm>
              <a:off x="5997652" y="3479799"/>
              <a:ext cx="95661" cy="913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91" y="5618704"/>
            <a:ext cx="722685" cy="60743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6063786" y="4488155"/>
            <a:ext cx="0" cy="1198577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063786" y="3553022"/>
            <a:ext cx="0" cy="74422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656907" y="5626904"/>
            <a:ext cx="4454032" cy="2011504"/>
            <a:chOff x="3656907" y="5626904"/>
            <a:chExt cx="4454032" cy="2011504"/>
          </a:xfrm>
        </p:grpSpPr>
        <p:grpSp>
          <p:nvGrpSpPr>
            <p:cNvPr id="7" name="Group 6"/>
            <p:cNvGrpSpPr/>
            <p:nvPr/>
          </p:nvGrpSpPr>
          <p:grpSpPr>
            <a:xfrm>
              <a:off x="3656907" y="5626904"/>
              <a:ext cx="4454032" cy="2011504"/>
              <a:chOff x="3656907" y="5626904"/>
              <a:chExt cx="4454032" cy="2011504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4935414" y="5881302"/>
                <a:ext cx="95661" cy="9131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1" name="Straight Connector 60"/>
              <p:cNvCxnSpPr>
                <a:stCxn id="59" idx="0"/>
              </p:cNvCxnSpPr>
              <p:nvPr/>
            </p:nvCxnSpPr>
            <p:spPr>
              <a:xfrm flipH="1">
                <a:off x="4513619" y="5881302"/>
                <a:ext cx="469626" cy="101689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647007" y="6186504"/>
                <a:ext cx="918326" cy="74926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6641450" y="6196018"/>
                <a:ext cx="489492" cy="98916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/>
              <p:cNvSpPr/>
              <p:nvPr/>
            </p:nvSpPr>
            <p:spPr bwMode="auto">
              <a:xfrm>
                <a:off x="5483192" y="6170372"/>
                <a:ext cx="95661" cy="9131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6604187" y="6128838"/>
                <a:ext cx="95661" cy="9131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/>
              <p:cNvCxnSpPr>
                <a:stCxn id="70" idx="4"/>
              </p:cNvCxnSpPr>
              <p:nvPr/>
            </p:nvCxnSpPr>
            <p:spPr>
              <a:xfrm>
                <a:off x="5531023" y="6261686"/>
                <a:ext cx="22555" cy="126344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9" idx="0"/>
              </p:cNvCxnSpPr>
              <p:nvPr/>
            </p:nvCxnSpPr>
            <p:spPr>
              <a:xfrm flipH="1">
                <a:off x="4955265" y="5881302"/>
                <a:ext cx="27980" cy="123511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1" idx="4"/>
              </p:cNvCxnSpPr>
              <p:nvPr/>
            </p:nvCxnSpPr>
            <p:spPr>
              <a:xfrm>
                <a:off x="6652018" y="6220152"/>
                <a:ext cx="101415" cy="113051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 bwMode="auto">
              <a:xfrm>
                <a:off x="7649081" y="5626904"/>
                <a:ext cx="95661" cy="9131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/>
              <p:cNvCxnSpPr>
                <a:stCxn id="75" idx="0"/>
              </p:cNvCxnSpPr>
              <p:nvPr/>
            </p:nvCxnSpPr>
            <p:spPr>
              <a:xfrm flipH="1">
                <a:off x="7562923" y="5626904"/>
                <a:ext cx="133989" cy="123109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0"/>
              </p:cNvCxnSpPr>
              <p:nvPr/>
            </p:nvCxnSpPr>
            <p:spPr>
              <a:xfrm>
                <a:off x="7696912" y="5626904"/>
                <a:ext cx="414027" cy="148951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6083138" y="6352152"/>
                <a:ext cx="22555" cy="126344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5616119" y="6353574"/>
                <a:ext cx="469626" cy="101689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6073702" y="6403291"/>
                <a:ext cx="27980" cy="123511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 bwMode="auto">
              <a:xfrm>
                <a:off x="7083111" y="5994784"/>
                <a:ext cx="95661" cy="9131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/>
              <p:cNvCxnSpPr>
                <a:stCxn id="84" idx="0"/>
              </p:cNvCxnSpPr>
              <p:nvPr/>
            </p:nvCxnSpPr>
            <p:spPr>
              <a:xfrm flipH="1">
                <a:off x="7102962" y="5994784"/>
                <a:ext cx="27980" cy="123511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59" idx="3"/>
              </p:cNvCxnSpPr>
              <p:nvPr/>
            </p:nvCxnSpPr>
            <p:spPr>
              <a:xfrm flipH="1">
                <a:off x="3656907" y="5959243"/>
                <a:ext cx="1292516" cy="89875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Oval 86"/>
            <p:cNvSpPr/>
            <p:nvPr/>
          </p:nvSpPr>
          <p:spPr bwMode="auto">
            <a:xfrm>
              <a:off x="6045387" y="6295752"/>
              <a:ext cx="95661" cy="913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87477" y="2505397"/>
            <a:ext cx="95661" cy="1019943"/>
            <a:chOff x="7246679" y="2505513"/>
            <a:chExt cx="95661" cy="1019943"/>
          </a:xfrm>
        </p:grpSpPr>
        <p:sp>
          <p:nvSpPr>
            <p:cNvPr id="91" name="Oval 90"/>
            <p:cNvSpPr/>
            <p:nvPr/>
          </p:nvSpPr>
          <p:spPr bwMode="auto">
            <a:xfrm>
              <a:off x="7246679" y="2505513"/>
              <a:ext cx="95661" cy="91314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1" name="Straight Connector 10"/>
            <p:cNvCxnSpPr>
              <a:stCxn id="91" idx="0"/>
            </p:cNvCxnSpPr>
            <p:nvPr/>
          </p:nvCxnSpPr>
          <p:spPr>
            <a:xfrm flipH="1">
              <a:off x="7294509" y="2505513"/>
              <a:ext cx="1" cy="1019943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515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8" y="220009"/>
            <a:ext cx="11064240" cy="6502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256271"/>
            <a:ext cx="12170664" cy="643014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466850" y="871870"/>
            <a:ext cx="9293299" cy="5114260"/>
            <a:chOff x="1466850" y="871870"/>
            <a:chExt cx="9293299" cy="5114260"/>
          </a:xfrm>
        </p:grpSpPr>
        <p:sp>
          <p:nvSpPr>
            <p:cNvPr id="5" name="Rectangle 4"/>
            <p:cNvSpPr/>
            <p:nvPr/>
          </p:nvSpPr>
          <p:spPr bwMode="auto">
            <a:xfrm>
              <a:off x="1467293" y="871870"/>
              <a:ext cx="9292856" cy="511426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66850" y="890587"/>
              <a:ext cx="9258300" cy="5076825"/>
            </a:xfrm>
            <a:prstGeom prst="rect">
              <a:avLst/>
            </a:prstGeom>
            <a:noFill/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44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41115"/>
          </a:xfrm>
        </p:spPr>
        <p:txBody>
          <a:bodyPr/>
          <a:lstStyle/>
          <a:p>
            <a:r>
              <a:rPr lang="en-US" dirty="0"/>
              <a:t>Edges</a:t>
            </a:r>
          </a:p>
          <a:p>
            <a:pPr lvl="1"/>
            <a:r>
              <a:rPr lang="en-US" dirty="0"/>
              <a:t>Dependencies</a:t>
            </a:r>
          </a:p>
          <a:p>
            <a:pPr lvl="1"/>
            <a:r>
              <a:rPr lang="en-US" dirty="0"/>
              <a:t>Control relationships</a:t>
            </a:r>
          </a:p>
          <a:p>
            <a:pPr lvl="1"/>
            <a:r>
              <a:rPr lang="en-US" dirty="0"/>
              <a:t>User behavior patterns</a:t>
            </a:r>
          </a:p>
          <a:p>
            <a:pPr lvl="1"/>
            <a:r>
              <a:rPr lang="en-US" dirty="0"/>
              <a:t>Security controls</a:t>
            </a:r>
          </a:p>
          <a:p>
            <a:r>
              <a:rPr lang="en-US" dirty="0"/>
              <a:t>Dynamic edges</a:t>
            </a:r>
          </a:p>
          <a:p>
            <a:pPr lvl="1"/>
            <a:r>
              <a:rPr lang="en-US" dirty="0"/>
              <a:t>0-days and unpatched vulns</a:t>
            </a:r>
          </a:p>
          <a:p>
            <a:pPr lvl="1"/>
            <a:r>
              <a:rPr lang="en-US" dirty="0"/>
              <a:t>Credential re-use</a:t>
            </a:r>
          </a:p>
          <a:p>
            <a:r>
              <a:rPr lang="en-US" dirty="0"/>
              <a:t>Realize that logons create edges</a:t>
            </a:r>
          </a:p>
          <a:p>
            <a:pPr lvl="1"/>
            <a:r>
              <a:rPr lang="en-US" dirty="0"/>
              <a:t>Logons spread credentials</a:t>
            </a:r>
          </a:p>
          <a:p>
            <a:pPr lvl="1"/>
            <a:r>
              <a:rPr lang="en-US" dirty="0"/>
              <a:t>Demote the protection of the credentials to the security of the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graph created?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48055" y="1626035"/>
            <a:ext cx="6677025" cy="3344049"/>
            <a:chOff x="4929187" y="1189176"/>
            <a:chExt cx="6677025" cy="33440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9187" y="1189176"/>
              <a:ext cx="6677025" cy="3067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929187" y="4256226"/>
              <a:ext cx="4191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Example ENISA Asset Control Card</a:t>
              </a:r>
            </a:p>
          </p:txBody>
        </p:sp>
      </p:grpSp>
      <p:sp>
        <p:nvSpPr>
          <p:cNvPr id="20" name="Oval 19"/>
          <p:cNvSpPr/>
          <p:nvPr/>
        </p:nvSpPr>
        <p:spPr bwMode="auto">
          <a:xfrm>
            <a:off x="6551712" y="3836239"/>
            <a:ext cx="5286375" cy="762000"/>
          </a:xfrm>
          <a:prstGeom prst="ellipse">
            <a:avLst/>
          </a:prstGeom>
          <a:noFill/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551712" y="2462933"/>
            <a:ext cx="5236211" cy="1302973"/>
          </a:xfrm>
          <a:prstGeom prst="roundRect">
            <a:avLst/>
          </a:prstGeom>
          <a:noFill/>
          <a:ln w="28575"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41932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Adversaries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616" y="5076440"/>
            <a:ext cx="11926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     </a:t>
            </a:r>
            <a:r>
              <a:rPr lang="en-US" sz="3200" dirty="0"/>
              <a:t> They “Assume Breach” and think in graphs, not lists</a:t>
            </a:r>
          </a:p>
          <a:p>
            <a:r>
              <a:rPr lang="en-US" sz="3200" b="1" dirty="0">
                <a:solidFill>
                  <a:schemeClr val="accent6"/>
                </a:solidFill>
              </a:rPr>
              <a:t>&gt;&gt; They manage adversaries, not incidents</a:t>
            </a:r>
          </a:p>
          <a:p>
            <a:r>
              <a:rPr lang="en-US" sz="3200" dirty="0"/>
              <a:t>      They are full stack defenders</a:t>
            </a:r>
          </a:p>
        </p:txBody>
      </p:sp>
    </p:spTree>
    <p:extLst>
      <p:ext uri="{BB962C8B-B14F-4D97-AF65-F5344CB8AC3E}">
        <p14:creationId xmlns:p14="http://schemas.microsoft.com/office/powerpoint/2010/main" val="175851098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PARK_Template">
  <a:themeElements>
    <a:clrScheme name="SPARK DARK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72C6"/>
      </a:accent1>
      <a:accent2>
        <a:srgbClr val="68217A"/>
      </a:accent2>
      <a:accent3>
        <a:srgbClr val="008272"/>
      </a:accent3>
      <a:accent4>
        <a:srgbClr val="002050"/>
      </a:accent4>
      <a:accent5>
        <a:srgbClr val="FF8C00"/>
      </a:accent5>
      <a:accent6>
        <a:srgbClr val="FCD116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SPARK_Template">
  <a:themeElements>
    <a:clrScheme name="SPARK DARK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72C6"/>
      </a:accent1>
      <a:accent2>
        <a:srgbClr val="68217A"/>
      </a:accent2>
      <a:accent3>
        <a:srgbClr val="008272"/>
      </a:accent3>
      <a:accent4>
        <a:srgbClr val="002050"/>
      </a:accent4>
      <a:accent5>
        <a:srgbClr val="FF8C00"/>
      </a:accent5>
      <a:accent6>
        <a:srgbClr val="FCD116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6_MSVID_White_16x9_2012-08-18">
  <a:themeElements>
    <a:clrScheme name="MSVID White">
      <a:dk1>
        <a:srgbClr val="505050"/>
      </a:dk1>
      <a:lt1>
        <a:srgbClr val="FFFFFF"/>
      </a:lt1>
      <a:dk2>
        <a:srgbClr val="68217A"/>
      </a:dk2>
      <a:lt2>
        <a:srgbClr val="D2D2D2"/>
      </a:lt2>
      <a:accent1>
        <a:srgbClr val="68217A"/>
      </a:accent1>
      <a:accent2>
        <a:srgbClr val="008272"/>
      </a:accent2>
      <a:accent3>
        <a:srgbClr val="0072C6"/>
      </a:accent3>
      <a:accent4>
        <a:srgbClr val="B4009E"/>
      </a:accent4>
      <a:accent5>
        <a:srgbClr val="442359"/>
      </a:accent5>
      <a:accent6>
        <a:srgbClr val="002050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SVID White">
    <a:dk1>
      <a:srgbClr val="505050"/>
    </a:dk1>
    <a:lt1>
      <a:srgbClr val="FFFFFF"/>
    </a:lt1>
    <a:dk2>
      <a:srgbClr val="68217A"/>
    </a:dk2>
    <a:lt2>
      <a:srgbClr val="D2D2D2"/>
    </a:lt2>
    <a:accent1>
      <a:srgbClr val="68217A"/>
    </a:accent1>
    <a:accent2>
      <a:srgbClr val="008272"/>
    </a:accent2>
    <a:accent3>
      <a:srgbClr val="0072C6"/>
    </a:accent3>
    <a:accent4>
      <a:srgbClr val="B4009E"/>
    </a:accent4>
    <a:accent5>
      <a:srgbClr val="442359"/>
    </a:accent5>
    <a:accent6>
      <a:srgbClr val="002050"/>
    </a:accent6>
    <a:hlink>
      <a:srgbClr val="0072C6"/>
    </a:hlink>
    <a:folHlink>
      <a:srgbClr val="0072C6"/>
    </a:folHlink>
  </a:clrScheme>
  <a:fontScheme name="Custom 1">
    <a:majorFont>
      <a:latin typeface="Segoe UI Light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Microsoft Office PowerPoint</Application>
  <PresentationFormat>Widescreen</PresentationFormat>
  <Paragraphs>272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Segoe UI Light</vt:lpstr>
      <vt:lpstr>Trebuchet MS</vt:lpstr>
      <vt:lpstr>Wingdings</vt:lpstr>
      <vt:lpstr>SPARK_Template</vt:lpstr>
      <vt:lpstr>3_SPARK_Template</vt:lpstr>
      <vt:lpstr>6_MSVID_White_16x9_2012-08-18</vt:lpstr>
      <vt:lpstr>Changing the Physics of Defense How modern defenders are re-writing the conventional wisdom of infosec</vt:lpstr>
      <vt:lpstr>Conventional Wisdom in Defense</vt:lpstr>
      <vt:lpstr>3 Ways Modern Defenders are Different</vt:lpstr>
      <vt:lpstr>Mindset</vt:lpstr>
      <vt:lpstr>How to view the battlefield?</vt:lpstr>
      <vt:lpstr>As long as defenders think in lists and attackers think in graphs, attackers win</vt:lpstr>
      <vt:lpstr>PowerPoint Presentation</vt:lpstr>
      <vt:lpstr>How is the graph created?</vt:lpstr>
      <vt:lpstr>Manage Adversaries</vt:lpstr>
      <vt:lpstr>Learning from Intrusions</vt:lpstr>
      <vt:lpstr>Master the Attacker Graph</vt:lpstr>
      <vt:lpstr>Imprison attacker activity</vt:lpstr>
      <vt:lpstr>The Defender Pyramid</vt:lpstr>
      <vt:lpstr>Time Travel Breach Detection</vt:lpstr>
      <vt:lpstr>Modern defenders share their graphs</vt:lpstr>
      <vt:lpstr>Outcomes from Sharing</vt:lpstr>
      <vt:lpstr>Full Stack Defenders</vt:lpstr>
      <vt:lpstr>Engage the Adversary Across the Entire Lifecycle</vt:lpstr>
      <vt:lpstr>Engage the Adversary Across the Entire Lifecycle</vt:lpstr>
      <vt:lpstr>Engage the Adversary Across the Entire Lifecycle</vt:lpstr>
      <vt:lpstr>Engage the Adversary Across the Entire Lifecycle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2016-02-09T08:45:18Z</dcterms:created>
  <dcterms:modified xsi:type="dcterms:W3CDTF">2016-02-11T14:38:34Z</dcterms:modified>
</cp:coreProperties>
</file>